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1.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16.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31"/>
  </p:notesMasterIdLst>
  <p:sldIdLst>
    <p:sldId id="256" r:id="rId4"/>
    <p:sldId id="257" r:id="rId5"/>
    <p:sldId id="259" r:id="rId6"/>
    <p:sldId id="260" r:id="rId7"/>
    <p:sldId id="261" r:id="rId8"/>
    <p:sldId id="269" r:id="rId9"/>
    <p:sldId id="262" r:id="rId10"/>
    <p:sldId id="264" r:id="rId11"/>
    <p:sldId id="263" r:id="rId12"/>
    <p:sldId id="270" r:id="rId13"/>
    <p:sldId id="271" r:id="rId14"/>
    <p:sldId id="272" r:id="rId15"/>
    <p:sldId id="273" r:id="rId16"/>
    <p:sldId id="265" r:id="rId17"/>
    <p:sldId id="266" r:id="rId18"/>
    <p:sldId id="274" r:id="rId19"/>
    <p:sldId id="279" r:id="rId20"/>
    <p:sldId id="283" r:id="rId21"/>
    <p:sldId id="275" r:id="rId22"/>
    <p:sldId id="276" r:id="rId23"/>
    <p:sldId id="277" r:id="rId24"/>
    <p:sldId id="278" r:id="rId25"/>
    <p:sldId id="282" r:id="rId26"/>
    <p:sldId id="286" r:id="rId27"/>
    <p:sldId id="281" r:id="rId28"/>
    <p:sldId id="284" r:id="rId29"/>
    <p:sldId id="285" r:id="rId3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200"/>
    <a:srgbClr val="12F3FE"/>
    <a:srgbClr val="16FA16"/>
    <a:srgbClr val="4519FF"/>
    <a:srgbClr val="DAA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87662" autoAdjust="0"/>
  </p:normalViewPr>
  <p:slideViewPr>
    <p:cSldViewPr>
      <p:cViewPr varScale="1">
        <p:scale>
          <a:sx n="150" d="100"/>
          <a:sy n="150" d="100"/>
        </p:scale>
        <p:origin x="510" y="13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1.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70C50C-F46C-8A4B-8A41-6A6FBB958D92}" type="datetimeFigureOut">
              <a:rPr lang="en-US" smtClean="0"/>
              <a:t>8/9/2019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53D443-CBAC-934A-8506-FB4DF260D863}" type="slidenum">
              <a:rPr lang="en-US" smtClean="0"/>
              <a:t>‹#›</a:t>
            </a:fld>
            <a:endParaRPr lang="en-US"/>
          </a:p>
        </p:txBody>
      </p:sp>
    </p:spTree>
    <p:extLst>
      <p:ext uri="{BB962C8B-B14F-4D97-AF65-F5344CB8AC3E}">
        <p14:creationId xmlns:p14="http://schemas.microsoft.com/office/powerpoint/2010/main" val="756898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53D443-CBAC-934A-8506-FB4DF260D863}" type="slidenum">
              <a:rPr lang="en-US" smtClean="0"/>
              <a:t>1</a:t>
            </a:fld>
            <a:endParaRPr lang="en-US"/>
          </a:p>
        </p:txBody>
      </p:sp>
    </p:spTree>
    <p:extLst>
      <p:ext uri="{BB962C8B-B14F-4D97-AF65-F5344CB8AC3E}">
        <p14:creationId xmlns:p14="http://schemas.microsoft.com/office/powerpoint/2010/main" val="1661822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have a way to get from Earth to L2, all that is needed is to inject the modules into that manifold when it’s near the Earth. </a:t>
            </a:r>
          </a:p>
          <a:p>
            <a:r>
              <a:rPr lang="en-US" dirty="0"/>
              <a:t>We do that by adopting an energy maximization control law, which maximizes the projection of the acceleration onto the velocity vector in the rotating frame. </a:t>
            </a:r>
          </a:p>
          <a:p>
            <a:r>
              <a:rPr lang="en-US" dirty="0"/>
              <a:t>Conducting that maximization problem using constrained optimization gives us three optimal control laws for the direction of the normal vector n.</a:t>
            </a:r>
          </a:p>
          <a:p>
            <a:r>
              <a:rPr lang="en-US" dirty="0"/>
              <a:t>We can see here that applying the control law throughout the integration steadily increases the Jacobi constant of the module over time. </a:t>
            </a:r>
          </a:p>
          <a:p>
            <a:r>
              <a:rPr lang="en-US" dirty="0"/>
              <a:t>We introduce a terminal event function to stop integration once the Jacobi constant reaches that of the invariant manifold</a:t>
            </a:r>
          </a:p>
        </p:txBody>
      </p:sp>
      <p:sp>
        <p:nvSpPr>
          <p:cNvPr id="4" name="Slide Number Placeholder 3"/>
          <p:cNvSpPr>
            <a:spLocks noGrp="1"/>
          </p:cNvSpPr>
          <p:nvPr>
            <p:ph type="sldNum" sz="quarter" idx="5"/>
          </p:nvPr>
        </p:nvSpPr>
        <p:spPr/>
        <p:txBody>
          <a:bodyPr/>
          <a:lstStyle/>
          <a:p>
            <a:fld id="{3153D443-CBAC-934A-8506-FB4DF260D863}" type="slidenum">
              <a:rPr lang="en-US" smtClean="0"/>
              <a:t>10</a:t>
            </a:fld>
            <a:endParaRPr lang="en-US"/>
          </a:p>
        </p:txBody>
      </p:sp>
    </p:spTree>
    <p:extLst>
      <p:ext uri="{BB962C8B-B14F-4D97-AF65-F5344CB8AC3E}">
        <p14:creationId xmlns:p14="http://schemas.microsoft.com/office/powerpoint/2010/main" val="3732535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just increasing the energy of the spacecraft doesn’t mean it automatically makes it onto the manifold, so some more precise control must be applied.</a:t>
            </a:r>
          </a:p>
          <a:p>
            <a:r>
              <a:rPr lang="en-US" dirty="0"/>
              <a:t>We guide the modules onto the manifold by first using an unconstrained thruster model, with the following control laws (also adopting 6 more </a:t>
            </a:r>
            <a:r>
              <a:rPr lang="en-US" dirty="0" err="1"/>
              <a:t>costates</a:t>
            </a:r>
            <a:r>
              <a:rPr lang="en-US" dirty="0"/>
              <a:t> and equations of motion). </a:t>
            </a:r>
          </a:p>
          <a:p>
            <a:r>
              <a:rPr lang="en-US" dirty="0"/>
              <a:t>The trajectory from escape to the manifold has four open parameters: the time on the escape trajectory when the module branches off, the specific branch of the manifold and location on it we choose to target, and the flight time of the transfer. </a:t>
            </a:r>
          </a:p>
          <a:p>
            <a:r>
              <a:rPr lang="en-US" dirty="0"/>
              <a:t>And, ultimately, we want a good initial guess for the solar sails because constrained low thrust trajectories are hard.</a:t>
            </a:r>
          </a:p>
          <a:p>
            <a:r>
              <a:rPr lang="en-US" dirty="0"/>
              <a:t>What we deem as the ‘best’ trajectory is one where the average magnitude of the velocity </a:t>
            </a:r>
            <a:r>
              <a:rPr lang="en-US" dirty="0" err="1"/>
              <a:t>costates</a:t>
            </a:r>
            <a:r>
              <a:rPr lang="en-US" dirty="0"/>
              <a:t> (and therefore the control input) is smallest throughout the trajectory.</a:t>
            </a:r>
          </a:p>
          <a:p>
            <a:r>
              <a:rPr lang="en-US" dirty="0"/>
              <a:t>We solve these trajectories as boundary value problems using a collocation algorithm within </a:t>
            </a:r>
            <a:r>
              <a:rPr lang="en-US" dirty="0" err="1"/>
              <a:t>scipy</a:t>
            </a:r>
            <a:r>
              <a:rPr lang="en-US" dirty="0"/>
              <a:t>.</a:t>
            </a:r>
          </a:p>
          <a:p>
            <a:r>
              <a:rPr lang="en-US" dirty="0"/>
              <a:t>We vary the four optimization variables and solve trajectories until we find one with the lowest average thrust. Heuristically, I’ve found that the most sensitive parameters are the last two.</a:t>
            </a:r>
          </a:p>
          <a:p>
            <a:endParaRPr lang="en-US" dirty="0"/>
          </a:p>
        </p:txBody>
      </p:sp>
      <p:sp>
        <p:nvSpPr>
          <p:cNvPr id="4" name="Slide Number Placeholder 3"/>
          <p:cNvSpPr>
            <a:spLocks noGrp="1"/>
          </p:cNvSpPr>
          <p:nvPr>
            <p:ph type="sldNum" sz="quarter" idx="5"/>
          </p:nvPr>
        </p:nvSpPr>
        <p:spPr/>
        <p:txBody>
          <a:bodyPr/>
          <a:lstStyle/>
          <a:p>
            <a:fld id="{3153D443-CBAC-934A-8506-FB4DF260D863}" type="slidenum">
              <a:rPr lang="en-US" smtClean="0"/>
              <a:t>11</a:t>
            </a:fld>
            <a:endParaRPr lang="en-US"/>
          </a:p>
        </p:txBody>
      </p:sp>
    </p:spTree>
    <p:extLst>
      <p:ext uri="{BB962C8B-B14F-4D97-AF65-F5344CB8AC3E}">
        <p14:creationId xmlns:p14="http://schemas.microsoft.com/office/powerpoint/2010/main" val="2441046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our initial guess, we translate the best thrust values and directions into “pitch” and “clock” angles for the solar sail. </a:t>
            </a:r>
          </a:p>
          <a:p>
            <a:r>
              <a:rPr lang="en-US" dirty="0"/>
              <a:t>The best method that has worked so far for the solar sail is a multiple shooting strategy, where we discretize the trajectory into segments.</a:t>
            </a:r>
          </a:p>
          <a:p>
            <a:r>
              <a:rPr lang="en-US" dirty="0"/>
              <a:t>We use 10 segments and on each segment the control angles are held constant. The figure on the right shows what the method looks like during the first iterations.</a:t>
            </a:r>
          </a:p>
          <a:p>
            <a:r>
              <a:rPr lang="en-US" dirty="0"/>
              <a:t>The constrained optimizations finds the trajectories where the state difference at the intermediate and terminal nodes are below a certain tolerance. </a:t>
            </a:r>
          </a:p>
          <a:p>
            <a:r>
              <a:rPr lang="en-US" dirty="0"/>
              <a:t>To further help the computation, we start off with a very large sail performance factor and decrease it after each successful optimization until we reach our desired beta. </a:t>
            </a:r>
          </a:p>
        </p:txBody>
      </p:sp>
      <p:sp>
        <p:nvSpPr>
          <p:cNvPr id="4" name="Slide Number Placeholder 3"/>
          <p:cNvSpPr>
            <a:spLocks noGrp="1"/>
          </p:cNvSpPr>
          <p:nvPr>
            <p:ph type="sldNum" sz="quarter" idx="5"/>
          </p:nvPr>
        </p:nvSpPr>
        <p:spPr/>
        <p:txBody>
          <a:bodyPr/>
          <a:lstStyle/>
          <a:p>
            <a:fld id="{3153D443-CBAC-934A-8506-FB4DF260D863}" type="slidenum">
              <a:rPr lang="en-US" smtClean="0"/>
              <a:t>12</a:t>
            </a:fld>
            <a:endParaRPr lang="en-US"/>
          </a:p>
        </p:txBody>
      </p:sp>
    </p:spTree>
    <p:extLst>
      <p:ext uri="{BB962C8B-B14F-4D97-AF65-F5344CB8AC3E}">
        <p14:creationId xmlns:p14="http://schemas.microsoft.com/office/powerpoint/2010/main" val="3620994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same process is done at the other end of the manifold, since the manifold doesn’t directly lead to an L2 orbit. </a:t>
            </a:r>
          </a:p>
          <a:p>
            <a:r>
              <a:rPr lang="en-US" dirty="0"/>
              <a:t>At some point near L2, the spacecraft branches away and begins control of its solar sails.</a:t>
            </a:r>
          </a:p>
          <a:p>
            <a:r>
              <a:rPr lang="en-US" dirty="0"/>
              <a:t>I’ve chosen to inject each module at random points of the Lissajous orbit for now. </a:t>
            </a:r>
          </a:p>
        </p:txBody>
      </p:sp>
      <p:sp>
        <p:nvSpPr>
          <p:cNvPr id="4" name="Slide Number Placeholder 3"/>
          <p:cNvSpPr>
            <a:spLocks noGrp="1"/>
          </p:cNvSpPr>
          <p:nvPr>
            <p:ph type="sldNum" sz="quarter" idx="5"/>
          </p:nvPr>
        </p:nvSpPr>
        <p:spPr/>
        <p:txBody>
          <a:bodyPr/>
          <a:lstStyle/>
          <a:p>
            <a:fld id="{3153D443-CBAC-934A-8506-FB4DF260D863}" type="slidenum">
              <a:rPr lang="en-US" smtClean="0"/>
              <a:t>13</a:t>
            </a:fld>
            <a:endParaRPr lang="en-US"/>
          </a:p>
        </p:txBody>
      </p:sp>
    </p:spTree>
    <p:extLst>
      <p:ext uri="{BB962C8B-B14F-4D97-AF65-F5344CB8AC3E}">
        <p14:creationId xmlns:p14="http://schemas.microsoft.com/office/powerpoint/2010/main" val="2070592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we know a method of getting to the assembly stage! </a:t>
            </a:r>
          </a:p>
          <a:p>
            <a:r>
              <a:rPr lang="en-US" dirty="0"/>
              <a:t>But remember that we are looking at 840 of these individual modules.</a:t>
            </a:r>
          </a:p>
          <a:p>
            <a:r>
              <a:rPr lang="en-US" dirty="0"/>
              <a:t>We looked at launch data from 2016-2018 to see what future launch schedules could look like for these payloads of opportunity.</a:t>
            </a:r>
          </a:p>
          <a:p>
            <a:r>
              <a:rPr lang="en-US" dirty="0"/>
              <a:t>We found that for the most part, the Falcon 9 was the most frequent launch vehicle to provide opportunities where the fairing and payload was not maximized, followed by the Atlas V 401. </a:t>
            </a:r>
          </a:p>
          <a:p>
            <a:r>
              <a:rPr lang="en-US" dirty="0"/>
              <a:t>Even then, not every launch could carry spare payload, as shown on the histogram on the right. </a:t>
            </a:r>
          </a:p>
        </p:txBody>
      </p:sp>
      <p:sp>
        <p:nvSpPr>
          <p:cNvPr id="4" name="Slide Number Placeholder 3"/>
          <p:cNvSpPr>
            <a:spLocks noGrp="1"/>
          </p:cNvSpPr>
          <p:nvPr>
            <p:ph type="sldNum" sz="quarter" idx="5"/>
          </p:nvPr>
        </p:nvSpPr>
        <p:spPr/>
        <p:txBody>
          <a:bodyPr/>
          <a:lstStyle/>
          <a:p>
            <a:fld id="{3153D443-CBAC-934A-8506-FB4DF260D863}" type="slidenum">
              <a:rPr lang="en-US" smtClean="0"/>
              <a:t>14</a:t>
            </a:fld>
            <a:endParaRPr lang="en-US"/>
          </a:p>
        </p:txBody>
      </p:sp>
    </p:spTree>
    <p:extLst>
      <p:ext uri="{BB962C8B-B14F-4D97-AF65-F5344CB8AC3E}">
        <p14:creationId xmlns:p14="http://schemas.microsoft.com/office/powerpoint/2010/main" val="26891225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we can use this launch data to predict which and how many future launches would be able to carry payloads of opportunity. </a:t>
            </a:r>
          </a:p>
          <a:p>
            <a:r>
              <a:rPr lang="en-US" dirty="0"/>
              <a:t>In doing so we are making the conservative estimate that doesn’t project any growth in the orbital launch market.</a:t>
            </a:r>
          </a:p>
          <a:p>
            <a:r>
              <a:rPr lang="en-US" dirty="0"/>
              <a:t>Sampling from the data we can create a launch schedule as shown here. </a:t>
            </a:r>
          </a:p>
          <a:p>
            <a:r>
              <a:rPr lang="en-US" dirty="0"/>
              <a:t>We are assuming a total spacecraft mass of around 200 kg and we used that number to quantify the amount of spacecraft launched at a time.</a:t>
            </a:r>
          </a:p>
          <a:p>
            <a:r>
              <a:rPr lang="en-US" dirty="0"/>
              <a:t>As shown, we can successfully launch every single one of the 840 modules as payloads of opportunity within 6 years without needing dedicated launches. </a:t>
            </a:r>
          </a:p>
        </p:txBody>
      </p:sp>
      <p:sp>
        <p:nvSpPr>
          <p:cNvPr id="4" name="Slide Number Placeholder 3"/>
          <p:cNvSpPr>
            <a:spLocks noGrp="1"/>
          </p:cNvSpPr>
          <p:nvPr>
            <p:ph type="sldNum" sz="quarter" idx="5"/>
          </p:nvPr>
        </p:nvSpPr>
        <p:spPr/>
        <p:txBody>
          <a:bodyPr/>
          <a:lstStyle/>
          <a:p>
            <a:fld id="{3153D443-CBAC-934A-8506-FB4DF260D863}" type="slidenum">
              <a:rPr lang="en-US" smtClean="0"/>
              <a:t>15</a:t>
            </a:fld>
            <a:endParaRPr lang="en-US"/>
          </a:p>
        </p:txBody>
      </p:sp>
    </p:spTree>
    <p:extLst>
      <p:ext uri="{BB962C8B-B14F-4D97-AF65-F5344CB8AC3E}">
        <p14:creationId xmlns:p14="http://schemas.microsoft.com/office/powerpoint/2010/main" val="2920272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design the actual </a:t>
            </a:r>
            <a:r>
              <a:rPr lang="en-US" dirty="0" err="1"/>
              <a:t>sailcraft</a:t>
            </a:r>
            <a:r>
              <a:rPr lang="en-US" dirty="0"/>
              <a:t>, we studied the parameter space of the sail and combined it with some results from our dynamic model.</a:t>
            </a:r>
          </a:p>
          <a:p>
            <a:r>
              <a:rPr lang="en-US" dirty="0"/>
              <a:t>We chose a fixed sail density (sigma s) as 25 g/m2, similar to the JPL’s NEA scout including all support structures.</a:t>
            </a:r>
          </a:p>
          <a:p>
            <a:r>
              <a:rPr lang="en-US" dirty="0"/>
              <a:t>In parallel, we simulated Earth escape trajectories using different sail performance values and found an inverse relationship between the two.</a:t>
            </a:r>
          </a:p>
          <a:p>
            <a:r>
              <a:rPr lang="en-US" dirty="0"/>
              <a:t>On the right, we made a contour map of the Beta parameters as a function of sail length and payload mass but replaced Beta parameters with their corresponding Earth escape times.</a:t>
            </a:r>
          </a:p>
          <a:p>
            <a:r>
              <a:rPr lang="en-US" dirty="0"/>
              <a:t>We used this contour map </a:t>
            </a:r>
          </a:p>
        </p:txBody>
      </p:sp>
      <p:sp>
        <p:nvSpPr>
          <p:cNvPr id="4" name="Slide Number Placeholder 3"/>
          <p:cNvSpPr>
            <a:spLocks noGrp="1"/>
          </p:cNvSpPr>
          <p:nvPr>
            <p:ph type="sldNum" sz="quarter" idx="5"/>
          </p:nvPr>
        </p:nvSpPr>
        <p:spPr/>
        <p:txBody>
          <a:bodyPr/>
          <a:lstStyle/>
          <a:p>
            <a:fld id="{3153D443-CBAC-934A-8506-FB4DF260D863}" type="slidenum">
              <a:rPr lang="en-US" smtClean="0"/>
              <a:t>16</a:t>
            </a:fld>
            <a:endParaRPr lang="en-US"/>
          </a:p>
        </p:txBody>
      </p:sp>
    </p:spTree>
    <p:extLst>
      <p:ext uri="{BB962C8B-B14F-4D97-AF65-F5344CB8AC3E}">
        <p14:creationId xmlns:p14="http://schemas.microsoft.com/office/powerpoint/2010/main" val="15458297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get to the Lissajous, we use the help of invariant manifolds near L2.</a:t>
            </a:r>
          </a:p>
          <a:p>
            <a:r>
              <a:rPr lang="en-US" dirty="0"/>
              <a:t>The invariant manifolds are computed through the </a:t>
            </a:r>
            <a:r>
              <a:rPr lang="en-US" dirty="0" err="1"/>
              <a:t>monodromy</a:t>
            </a:r>
            <a:r>
              <a:rPr lang="en-US" dirty="0"/>
              <a:t> matrix of a periodic orbit – we use a vertical Lyapunov for reference.</a:t>
            </a:r>
          </a:p>
          <a:p>
            <a:r>
              <a:rPr lang="en-US" dirty="0"/>
              <a:t>The </a:t>
            </a:r>
            <a:r>
              <a:rPr lang="en-US" dirty="0" err="1"/>
              <a:t>monodromy</a:t>
            </a:r>
            <a:r>
              <a:rPr lang="en-US" dirty="0"/>
              <a:t> matrix is the state transition </a:t>
            </a:r>
          </a:p>
        </p:txBody>
      </p:sp>
      <p:sp>
        <p:nvSpPr>
          <p:cNvPr id="4" name="Slide Number Placeholder 3"/>
          <p:cNvSpPr>
            <a:spLocks noGrp="1"/>
          </p:cNvSpPr>
          <p:nvPr>
            <p:ph type="sldNum" sz="quarter" idx="5"/>
          </p:nvPr>
        </p:nvSpPr>
        <p:spPr/>
        <p:txBody>
          <a:bodyPr/>
          <a:lstStyle/>
          <a:p>
            <a:fld id="{3153D443-CBAC-934A-8506-FB4DF260D863}" type="slidenum">
              <a:rPr lang="en-US" smtClean="0"/>
              <a:t>25</a:t>
            </a:fld>
            <a:endParaRPr lang="en-US"/>
          </a:p>
        </p:txBody>
      </p:sp>
    </p:spTree>
    <p:extLst>
      <p:ext uri="{BB962C8B-B14F-4D97-AF65-F5344CB8AC3E}">
        <p14:creationId xmlns:p14="http://schemas.microsoft.com/office/powerpoint/2010/main" val="375779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LUVOIR and future space telescopes will require larger primary mirrors to surpass the sensitivity and resolution capabilities currently offered by Hubble and the future JWST.</a:t>
            </a:r>
          </a:p>
          <a:p>
            <a:r>
              <a:rPr lang="en-US" dirty="0"/>
              <a:t>Current designs use segmented mirrors because a giant 15m mirror is almost impossible to manufacture, polish and bring to space in one go. </a:t>
            </a:r>
          </a:p>
          <a:p>
            <a:r>
              <a:rPr lang="en-US" dirty="0"/>
              <a:t>Segmented mirrors are the way to go, especially if we fabricate identical ones.</a:t>
            </a:r>
          </a:p>
          <a:p>
            <a:r>
              <a:rPr lang="en-US" dirty="0"/>
              <a:t>But if we want a 30m telescope, we’re </a:t>
            </a:r>
            <a:r>
              <a:rPr lang="en-US" dirty="0" err="1"/>
              <a:t>gonna</a:t>
            </a:r>
            <a:r>
              <a:rPr lang="en-US" dirty="0"/>
              <a:t> need 840 mirrors and a way to get them to the desired orbit.</a:t>
            </a:r>
          </a:p>
        </p:txBody>
      </p:sp>
      <p:sp>
        <p:nvSpPr>
          <p:cNvPr id="4" name="Slide Number Placeholder 3"/>
          <p:cNvSpPr>
            <a:spLocks noGrp="1"/>
          </p:cNvSpPr>
          <p:nvPr>
            <p:ph type="sldNum" sz="quarter" idx="5"/>
          </p:nvPr>
        </p:nvSpPr>
        <p:spPr/>
        <p:txBody>
          <a:bodyPr/>
          <a:lstStyle/>
          <a:p>
            <a:fld id="{3153D443-CBAC-934A-8506-FB4DF260D863}" type="slidenum">
              <a:rPr lang="en-US" smtClean="0"/>
              <a:t>2</a:t>
            </a:fld>
            <a:endParaRPr lang="en-US"/>
          </a:p>
        </p:txBody>
      </p:sp>
    </p:spTree>
    <p:extLst>
      <p:ext uri="{BB962C8B-B14F-4D97-AF65-F5344CB8AC3E}">
        <p14:creationId xmlns:p14="http://schemas.microsoft.com/office/powerpoint/2010/main" val="1672875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propose a novel mission concept for a segmented space telescope where each identical mirror segment is placed on modular spacecraft.</a:t>
            </a:r>
          </a:p>
          <a:p>
            <a:r>
              <a:rPr lang="en-US" dirty="0"/>
              <a:t>Individual modules are launched as payloads of opportunity from Earth.</a:t>
            </a:r>
          </a:p>
          <a:p>
            <a:r>
              <a:rPr lang="en-US" dirty="0"/>
              <a:t>They will be propelled by solar sails from Earth orbit to L2</a:t>
            </a:r>
          </a:p>
          <a:p>
            <a:r>
              <a:rPr lang="en-US" dirty="0"/>
              <a:t>Once near L2, they will be injected on a Lissajous orbit in which they can begin assembly.</a:t>
            </a:r>
          </a:p>
          <a:p>
            <a:endParaRPr lang="en-US" dirty="0"/>
          </a:p>
        </p:txBody>
      </p:sp>
      <p:sp>
        <p:nvSpPr>
          <p:cNvPr id="4" name="Slide Number Placeholder 3"/>
          <p:cNvSpPr>
            <a:spLocks noGrp="1"/>
          </p:cNvSpPr>
          <p:nvPr>
            <p:ph type="sldNum" sz="quarter" idx="5"/>
          </p:nvPr>
        </p:nvSpPr>
        <p:spPr/>
        <p:txBody>
          <a:bodyPr/>
          <a:lstStyle/>
          <a:p>
            <a:fld id="{3153D443-CBAC-934A-8506-FB4DF260D863}" type="slidenum">
              <a:rPr lang="en-US" smtClean="0"/>
              <a:t>3</a:t>
            </a:fld>
            <a:endParaRPr lang="en-US"/>
          </a:p>
        </p:txBody>
      </p:sp>
    </p:spTree>
    <p:extLst>
      <p:ext uri="{BB962C8B-B14F-4D97-AF65-F5344CB8AC3E}">
        <p14:creationId xmlns:p14="http://schemas.microsoft.com/office/powerpoint/2010/main" val="4115412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Lissajous orbit, there are opportunities for modules to come into close proximity to each other.</a:t>
            </a:r>
          </a:p>
          <a:p>
            <a:r>
              <a:rPr lang="en-US" dirty="0"/>
              <a:t>We assume a relative distance of 1000 km should be enough to begin communications and begin rendezvous.</a:t>
            </a:r>
          </a:p>
          <a:p>
            <a:r>
              <a:rPr lang="en-US" dirty="0"/>
              <a:t>After rendezvous, the two sails are steered to make contact and stick via embedded hook-and-loop material. </a:t>
            </a:r>
          </a:p>
          <a:p>
            <a:r>
              <a:rPr lang="en-US" dirty="0"/>
              <a:t>The sails reef their facing sides, the two modules dock using controllable electromagnets and link using mechanical interconnects and the sails unfurl again.</a:t>
            </a:r>
          </a:p>
          <a:p>
            <a:r>
              <a:rPr lang="en-US" dirty="0"/>
              <a:t>Ultimately, a 30 meter mirror is created and the solar sails overlap to create a sunshield for the telescope. </a:t>
            </a:r>
          </a:p>
        </p:txBody>
      </p:sp>
      <p:sp>
        <p:nvSpPr>
          <p:cNvPr id="4" name="Slide Number Placeholder 3"/>
          <p:cNvSpPr>
            <a:spLocks noGrp="1"/>
          </p:cNvSpPr>
          <p:nvPr>
            <p:ph type="sldNum" sz="quarter" idx="5"/>
          </p:nvPr>
        </p:nvSpPr>
        <p:spPr/>
        <p:txBody>
          <a:bodyPr/>
          <a:lstStyle/>
          <a:p>
            <a:fld id="{3153D443-CBAC-934A-8506-FB4DF260D863}" type="slidenum">
              <a:rPr lang="en-US" smtClean="0"/>
              <a:t>4</a:t>
            </a:fld>
            <a:endParaRPr lang="en-US"/>
          </a:p>
        </p:txBody>
      </p:sp>
    </p:spTree>
    <p:extLst>
      <p:ext uri="{BB962C8B-B14F-4D97-AF65-F5344CB8AC3E}">
        <p14:creationId xmlns:p14="http://schemas.microsoft.com/office/powerpoint/2010/main" val="396955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 we create this monstrosity?</a:t>
            </a:r>
          </a:p>
          <a:p>
            <a:r>
              <a:rPr lang="en-US" dirty="0"/>
              <a:t>We begin by </a:t>
            </a:r>
            <a:r>
              <a:rPr lang="en-US" dirty="0" err="1"/>
              <a:t>moduling</a:t>
            </a:r>
            <a:r>
              <a:rPr lang="en-US" dirty="0"/>
              <a:t> the dynamics of the modules in the CR3BP model, where motion is studied in rotating frame R which rotates with the motion of the Sun and Earth relative to an inertial frame I.</a:t>
            </a:r>
          </a:p>
          <a:p>
            <a:r>
              <a:rPr lang="en-US" dirty="0"/>
              <a:t>Additional solar sail perturbations can be added to the equations as accelerations projected onto the rotating frame R.</a:t>
            </a:r>
          </a:p>
        </p:txBody>
      </p:sp>
      <p:sp>
        <p:nvSpPr>
          <p:cNvPr id="4" name="Slide Number Placeholder 3"/>
          <p:cNvSpPr>
            <a:spLocks noGrp="1"/>
          </p:cNvSpPr>
          <p:nvPr>
            <p:ph type="sldNum" sz="quarter" idx="5"/>
          </p:nvPr>
        </p:nvSpPr>
        <p:spPr/>
        <p:txBody>
          <a:bodyPr/>
          <a:lstStyle/>
          <a:p>
            <a:fld id="{3153D443-CBAC-934A-8506-FB4DF260D863}" type="slidenum">
              <a:rPr lang="en-US" smtClean="0"/>
              <a:t>5</a:t>
            </a:fld>
            <a:endParaRPr lang="en-US"/>
          </a:p>
        </p:txBody>
      </p:sp>
    </p:spTree>
    <p:extLst>
      <p:ext uri="{BB962C8B-B14F-4D97-AF65-F5344CB8AC3E}">
        <p14:creationId xmlns:p14="http://schemas.microsoft.com/office/powerpoint/2010/main" val="1470354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solar sail acceleration is a function of its distance from the Sun, r1, and the pointing of its normal vector.</a:t>
            </a:r>
          </a:p>
          <a:p>
            <a:r>
              <a:rPr lang="en-US" dirty="0"/>
              <a:t>On the right we can see the pointing defined by spherical angles, the pitch and clock angles alpha and delta, defined on an auxiliary S frame. This frame points in the direction of the Sun vector.</a:t>
            </a:r>
          </a:p>
          <a:p>
            <a:r>
              <a:rPr lang="en-US" dirty="0"/>
              <a:t>The acceleration is also dependent on the sail performance factor Beta, which, in turn, is dependent on the sail loading factor sigma.</a:t>
            </a:r>
          </a:p>
          <a:p>
            <a:r>
              <a:rPr lang="en-US" dirty="0"/>
              <a:t>We decompose the total mass of the spacecraft into two terms to help us in our design study: a sail mass (that includes the sail and sail structures and supports) and a payload mass (which includes the structure, mirror and subcomponents). </a:t>
            </a:r>
          </a:p>
          <a:p>
            <a:r>
              <a:rPr lang="en-US" dirty="0"/>
              <a:t>The sail mass is abstracted to a sail loading term sigma s. </a:t>
            </a:r>
          </a:p>
        </p:txBody>
      </p:sp>
      <p:sp>
        <p:nvSpPr>
          <p:cNvPr id="4" name="Slide Number Placeholder 3"/>
          <p:cNvSpPr>
            <a:spLocks noGrp="1"/>
          </p:cNvSpPr>
          <p:nvPr>
            <p:ph type="sldNum" sz="quarter" idx="5"/>
          </p:nvPr>
        </p:nvSpPr>
        <p:spPr/>
        <p:txBody>
          <a:bodyPr/>
          <a:lstStyle/>
          <a:p>
            <a:fld id="{3153D443-CBAC-934A-8506-FB4DF260D863}" type="slidenum">
              <a:rPr lang="en-US" smtClean="0"/>
              <a:t>6</a:t>
            </a:fld>
            <a:endParaRPr lang="en-US"/>
          </a:p>
        </p:txBody>
      </p:sp>
    </p:spTree>
    <p:extLst>
      <p:ext uri="{BB962C8B-B14F-4D97-AF65-F5344CB8AC3E}">
        <p14:creationId xmlns:p14="http://schemas.microsoft.com/office/powerpoint/2010/main" val="990165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staging area of the mirror assembly will occur on a Lissajous orbit.</a:t>
            </a:r>
          </a:p>
          <a:p>
            <a:r>
              <a:rPr lang="en-US" dirty="0"/>
              <a:t>We compute the Lissajous using the unperturbed CR3BP equations using a 2-step differential correction process.</a:t>
            </a:r>
          </a:p>
          <a:p>
            <a:r>
              <a:rPr lang="en-US" dirty="0"/>
              <a:t>There is a ~177 day period, about half a year, for it to cross the ecliptic plane twice in the z-direction</a:t>
            </a:r>
          </a:p>
        </p:txBody>
      </p:sp>
      <p:sp>
        <p:nvSpPr>
          <p:cNvPr id="4" name="Slide Number Placeholder 3"/>
          <p:cNvSpPr>
            <a:spLocks noGrp="1"/>
          </p:cNvSpPr>
          <p:nvPr>
            <p:ph type="sldNum" sz="quarter" idx="5"/>
          </p:nvPr>
        </p:nvSpPr>
        <p:spPr/>
        <p:txBody>
          <a:bodyPr/>
          <a:lstStyle/>
          <a:p>
            <a:fld id="{3153D443-CBAC-934A-8506-FB4DF260D863}" type="slidenum">
              <a:rPr lang="en-US" smtClean="0"/>
              <a:t>7</a:t>
            </a:fld>
            <a:endParaRPr lang="en-US"/>
          </a:p>
        </p:txBody>
      </p:sp>
    </p:spTree>
    <p:extLst>
      <p:ext uri="{BB962C8B-B14F-4D97-AF65-F5344CB8AC3E}">
        <p14:creationId xmlns:p14="http://schemas.microsoft.com/office/powerpoint/2010/main" val="630119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get to the Lissajous, we use the help of invariant manifolds near L2.</a:t>
            </a:r>
          </a:p>
          <a:p>
            <a:r>
              <a:rPr lang="en-US" dirty="0"/>
              <a:t>The invariant manifolds are computed through the </a:t>
            </a:r>
            <a:r>
              <a:rPr lang="en-US" dirty="0" err="1"/>
              <a:t>monodromy</a:t>
            </a:r>
            <a:r>
              <a:rPr lang="en-US" dirty="0"/>
              <a:t> matrix of a periodic orbit – we use a vertical Lyapunov for reference.</a:t>
            </a:r>
          </a:p>
          <a:p>
            <a:r>
              <a:rPr lang="en-US" dirty="0"/>
              <a:t>The </a:t>
            </a:r>
            <a:r>
              <a:rPr lang="en-US" dirty="0" err="1"/>
              <a:t>monodromy</a:t>
            </a:r>
            <a:r>
              <a:rPr lang="en-US" dirty="0"/>
              <a:t> matrix is the state transition matrix evaluated after a full period and has six eigenvalues:</a:t>
            </a:r>
          </a:p>
          <a:p>
            <a:r>
              <a:rPr lang="en-US" dirty="0"/>
              <a:t>The first two correspond to unstable and stable motion, the next two are neutral, and the last two correspond to rotational motion.</a:t>
            </a:r>
          </a:p>
          <a:p>
            <a:r>
              <a:rPr lang="en-US" dirty="0"/>
              <a:t>We create manifolds by perturbing a point on the periodic orbit in the direction f the unstable eigenvector by an amount epsilon, then integrating those initial conditions.</a:t>
            </a:r>
          </a:p>
        </p:txBody>
      </p:sp>
      <p:sp>
        <p:nvSpPr>
          <p:cNvPr id="4" name="Slide Number Placeholder 3"/>
          <p:cNvSpPr>
            <a:spLocks noGrp="1"/>
          </p:cNvSpPr>
          <p:nvPr>
            <p:ph type="sldNum" sz="quarter" idx="5"/>
          </p:nvPr>
        </p:nvSpPr>
        <p:spPr/>
        <p:txBody>
          <a:bodyPr/>
          <a:lstStyle/>
          <a:p>
            <a:fld id="{3153D443-CBAC-934A-8506-FB4DF260D863}" type="slidenum">
              <a:rPr lang="en-US" smtClean="0"/>
              <a:t>8</a:t>
            </a:fld>
            <a:endParaRPr lang="en-US"/>
          </a:p>
        </p:txBody>
      </p:sp>
    </p:spTree>
    <p:extLst>
      <p:ext uri="{BB962C8B-B14F-4D97-AF65-F5344CB8AC3E}">
        <p14:creationId xmlns:p14="http://schemas.microsoft.com/office/powerpoint/2010/main" val="2280969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results can be seen on these figures, where a trajectory wraps around the Earth towards L2 and therefore the periodic and quasi periodic orbits. </a:t>
            </a:r>
          </a:p>
          <a:p>
            <a:r>
              <a:rPr lang="en-US" dirty="0"/>
              <a:t>On the right is a zoomed in view of the starting point of the invariant manifold. </a:t>
            </a:r>
          </a:p>
          <a:p>
            <a:r>
              <a:rPr lang="en-US" dirty="0"/>
              <a:t>I picked several spots along the figure-8 shaped vertical Lyapunov and created several initial conditions offset by the unstable eigenvector of the </a:t>
            </a:r>
            <a:r>
              <a:rPr lang="en-US" dirty="0" err="1"/>
              <a:t>monodromy</a:t>
            </a:r>
            <a:r>
              <a:rPr lang="en-US" dirty="0"/>
              <a:t> matrix, then integrated them.</a:t>
            </a:r>
          </a:p>
        </p:txBody>
      </p:sp>
      <p:sp>
        <p:nvSpPr>
          <p:cNvPr id="4" name="Slide Number Placeholder 3"/>
          <p:cNvSpPr>
            <a:spLocks noGrp="1"/>
          </p:cNvSpPr>
          <p:nvPr>
            <p:ph type="sldNum" sz="quarter" idx="5"/>
          </p:nvPr>
        </p:nvSpPr>
        <p:spPr/>
        <p:txBody>
          <a:bodyPr/>
          <a:lstStyle/>
          <a:p>
            <a:fld id="{3153D443-CBAC-934A-8506-FB4DF260D863}" type="slidenum">
              <a:rPr lang="en-US" smtClean="0"/>
              <a:t>9</a:t>
            </a:fld>
            <a:endParaRPr lang="en-US"/>
          </a:p>
        </p:txBody>
      </p:sp>
    </p:spTree>
    <p:extLst>
      <p:ext uri="{BB962C8B-B14F-4D97-AF65-F5344CB8AC3E}">
        <p14:creationId xmlns:p14="http://schemas.microsoft.com/office/powerpoint/2010/main" val="33088462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8"/>
          <p:cNvSpPr/>
          <p:nvPr userDrawn="1"/>
        </p:nvSpPr>
        <p:spPr>
          <a:xfrm>
            <a:off x="0" y="1"/>
            <a:ext cx="9144000" cy="166688"/>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000" y="338155"/>
            <a:ext cx="1393887" cy="1393887"/>
          </a:xfrm>
          <a:prstGeom prst="rect">
            <a:avLst/>
          </a:prstGeom>
        </p:spPr>
      </p:pic>
      <p:sp>
        <p:nvSpPr>
          <p:cNvPr id="7" name="Title 18"/>
          <p:cNvSpPr txBox="1">
            <a:spLocks/>
          </p:cNvSpPr>
          <p:nvPr userDrawn="1"/>
        </p:nvSpPr>
        <p:spPr>
          <a:xfrm>
            <a:off x="638700" y="3181350"/>
            <a:ext cx="7215996" cy="838200"/>
          </a:xfrm>
          <a:prstGeom prst="rect">
            <a:avLst/>
          </a:prstGeom>
        </p:spPr>
        <p:txBody>
          <a:bodyPr vert="horz" lIns="91440" tIns="45720" rIns="91440" bIns="45720" rtlCol="0" anchor="t">
            <a:normAutofit/>
          </a:bodyPr>
          <a:lstStyle>
            <a:lvl1pPr algn="l" defTabSz="914377" rtl="0" eaLnBrk="1" latinLnBrk="0" hangingPunct="1">
              <a:spcBef>
                <a:spcPct val="0"/>
              </a:spcBef>
              <a:buNone/>
              <a:defRPr sz="3200" kern="1200" baseline="0">
                <a:solidFill>
                  <a:schemeClr val="tx1">
                    <a:lumMod val="95000"/>
                    <a:lumOff val="5000"/>
                  </a:schemeClr>
                </a:solidFill>
                <a:latin typeface="+mj-lt"/>
                <a:ea typeface="+mj-ea"/>
                <a:cs typeface="+mj-cs"/>
              </a:defRPr>
            </a:lvl1pPr>
          </a:lstStyle>
          <a:p>
            <a:endParaRPr lang="en-US" dirty="0"/>
          </a:p>
        </p:txBody>
      </p:sp>
      <p:sp>
        <p:nvSpPr>
          <p:cNvPr id="6" name="Title 1"/>
          <p:cNvSpPr>
            <a:spLocks noGrp="1"/>
          </p:cNvSpPr>
          <p:nvPr>
            <p:ph type="ctrTitle"/>
          </p:nvPr>
        </p:nvSpPr>
        <p:spPr>
          <a:xfrm>
            <a:off x="457200" y="2114471"/>
            <a:ext cx="7848600" cy="564355"/>
          </a:xfrm>
        </p:spPr>
        <p:txBody>
          <a:bodyPr anchor="t">
            <a:normAutofit/>
          </a:bodyPr>
          <a:lstStyle>
            <a:lvl1pPr algn="l">
              <a:defRPr sz="2800">
                <a:solidFill>
                  <a:schemeClr val="tx1"/>
                </a:solidFill>
                <a:latin typeface="Arial" charset="0"/>
                <a:ea typeface="Arial" charset="0"/>
                <a:cs typeface="Arial" charset="0"/>
              </a:defRPr>
            </a:lvl1pPr>
          </a:lstStyle>
          <a:p>
            <a:r>
              <a:rPr lang="en-US"/>
              <a:t>Click to edit Master title style</a:t>
            </a:r>
          </a:p>
        </p:txBody>
      </p:sp>
      <p:sp>
        <p:nvSpPr>
          <p:cNvPr id="8" name="Subtitle 2"/>
          <p:cNvSpPr>
            <a:spLocks noGrp="1"/>
          </p:cNvSpPr>
          <p:nvPr>
            <p:ph type="subTitle" idx="1"/>
          </p:nvPr>
        </p:nvSpPr>
        <p:spPr>
          <a:xfrm>
            <a:off x="457200" y="2851943"/>
            <a:ext cx="7086600" cy="1015207"/>
          </a:xfrm>
        </p:spPr>
        <p:txBody>
          <a:bodyPr anchor="t">
            <a:normAutofit/>
          </a:bodyPr>
          <a:lstStyle>
            <a:lvl1pPr marL="0" indent="0" algn="l">
              <a:buNone/>
              <a:defRPr sz="2000">
                <a:solidFill>
                  <a:schemeClr val="accent5"/>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Date Placeholder 3"/>
          <p:cNvSpPr>
            <a:spLocks noGrp="1"/>
          </p:cNvSpPr>
          <p:nvPr>
            <p:ph type="dt" sz="half" idx="10"/>
          </p:nvPr>
        </p:nvSpPr>
        <p:spPr>
          <a:xfrm>
            <a:off x="533400" y="4294982"/>
            <a:ext cx="2743200" cy="365125"/>
          </a:xfrm>
          <a:prstGeom prst="rect">
            <a:avLst/>
          </a:prstGeom>
        </p:spPr>
        <p:txBody>
          <a:bodyPr anchor="t"/>
          <a:lstStyle>
            <a:lvl1pPr algn="l">
              <a:defRPr sz="1400">
                <a:solidFill>
                  <a:schemeClr val="accent5"/>
                </a:solidFill>
                <a:latin typeface="Arial" charset="0"/>
                <a:ea typeface="Arial" charset="0"/>
                <a:cs typeface="Arial" charset="0"/>
              </a:defRPr>
            </a:lvl1pPr>
          </a:lstStyle>
          <a:p>
            <a:fld id="{FB0EC267-91EF-41A5-A7D6-ECD85F515379}" type="datetime1">
              <a:rPr lang="en-US" smtClean="0"/>
              <a:t>8/9/2019</a:t>
            </a:fld>
            <a:endParaRPr lang="en-US"/>
          </a:p>
        </p:txBody>
      </p:sp>
    </p:spTree>
    <p:extLst>
      <p:ext uri="{BB962C8B-B14F-4D97-AF65-F5344CB8AC3E}">
        <p14:creationId xmlns:p14="http://schemas.microsoft.com/office/powerpoint/2010/main" val="2431526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Rectangle 9"/>
          <p:cNvSpPr/>
          <p:nvPr userDrawn="1"/>
        </p:nvSpPr>
        <p:spPr>
          <a:xfrm>
            <a:off x="0" y="1"/>
            <a:ext cx="9144000" cy="166688"/>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sz="quarter" idx="13"/>
          </p:nvPr>
        </p:nvSpPr>
        <p:spPr>
          <a:xfrm>
            <a:off x="285753" y="1085851"/>
            <a:ext cx="8678863" cy="299918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3"/>
          <p:cNvSpPr>
            <a:spLocks noGrp="1"/>
          </p:cNvSpPr>
          <p:nvPr>
            <p:ph type="title"/>
          </p:nvPr>
        </p:nvSpPr>
        <p:spPr>
          <a:xfrm>
            <a:off x="287899" y="461818"/>
            <a:ext cx="6554707" cy="452582"/>
          </a:xfrm>
        </p:spPr>
        <p:txBody>
          <a:bodyPr/>
          <a:lstStyle>
            <a:lvl1pPr algn="l">
              <a:defRPr/>
            </a:lvl1pPr>
          </a:lstStyle>
          <a:p>
            <a:r>
              <a:rPr lang="en-US" dirty="0"/>
              <a:t>Click to edit Master title style</a:t>
            </a:r>
          </a:p>
        </p:txBody>
      </p:sp>
      <p:sp>
        <p:nvSpPr>
          <p:cNvPr id="2" name="TextBox 1"/>
          <p:cNvSpPr txBox="1"/>
          <p:nvPr userDrawn="1"/>
        </p:nvSpPr>
        <p:spPr>
          <a:xfrm>
            <a:off x="3619500" y="-52060"/>
            <a:ext cx="1905000" cy="261610"/>
          </a:xfrm>
          <a:prstGeom prst="rect">
            <a:avLst/>
          </a:prstGeom>
          <a:noFill/>
        </p:spPr>
        <p:txBody>
          <a:bodyPr wrap="square" rtlCol="0">
            <a:spAutoFit/>
          </a:bodyPr>
          <a:lstStyle/>
          <a:p>
            <a:pPr algn="ctr"/>
            <a:r>
              <a:rPr lang="en-US" sz="1100">
                <a:solidFill>
                  <a:schemeClr val="bg1"/>
                </a:solidFill>
              </a:rPr>
              <a:t>Cornell University</a:t>
            </a:r>
          </a:p>
        </p:txBody>
      </p:sp>
      <p:sp>
        <p:nvSpPr>
          <p:cNvPr id="4" name="Date Placeholder 3">
            <a:extLst>
              <a:ext uri="{FF2B5EF4-FFF2-40B4-BE49-F238E27FC236}">
                <a16:creationId xmlns:a16="http://schemas.microsoft.com/office/drawing/2014/main" id="{5967823F-C7A2-4620-8D75-83FD392F51C2}"/>
              </a:ext>
            </a:extLst>
          </p:cNvPr>
          <p:cNvSpPr>
            <a:spLocks noGrp="1"/>
          </p:cNvSpPr>
          <p:nvPr>
            <p:ph type="dt" sz="half" idx="14"/>
          </p:nvPr>
        </p:nvSpPr>
        <p:spPr/>
        <p:txBody>
          <a:bodyPr/>
          <a:lstStyle/>
          <a:p>
            <a:fld id="{577C31E2-6870-4449-A247-1CD3B6532DB9}" type="datetime1">
              <a:rPr lang="en-US" smtClean="0"/>
              <a:t>8/9/2019</a:t>
            </a:fld>
            <a:endParaRPr lang="en-US"/>
          </a:p>
        </p:txBody>
      </p:sp>
      <p:sp>
        <p:nvSpPr>
          <p:cNvPr id="5" name="Footer Placeholder 4">
            <a:extLst>
              <a:ext uri="{FF2B5EF4-FFF2-40B4-BE49-F238E27FC236}">
                <a16:creationId xmlns:a16="http://schemas.microsoft.com/office/drawing/2014/main" id="{4C0187FA-ED18-4E3A-8227-3827E1D865B4}"/>
              </a:ext>
            </a:extLst>
          </p:cNvPr>
          <p:cNvSpPr>
            <a:spLocks noGrp="1"/>
          </p:cNvSpPr>
          <p:nvPr>
            <p:ph type="ftr" sz="quarter" idx="15"/>
          </p:nvPr>
        </p:nvSpPr>
        <p:spPr/>
        <p:txBody>
          <a:bodyPr/>
          <a:lstStyle/>
          <a:p>
            <a:endParaRPr lang="en-US"/>
          </a:p>
        </p:txBody>
      </p:sp>
      <p:sp>
        <p:nvSpPr>
          <p:cNvPr id="6" name="Slide Number Placeholder 5">
            <a:extLst>
              <a:ext uri="{FF2B5EF4-FFF2-40B4-BE49-F238E27FC236}">
                <a16:creationId xmlns:a16="http://schemas.microsoft.com/office/drawing/2014/main" id="{CD865631-8C46-4C45-AA1D-A4EEB6B6FED1}"/>
              </a:ext>
            </a:extLst>
          </p:cNvPr>
          <p:cNvSpPr>
            <a:spLocks noGrp="1"/>
          </p:cNvSpPr>
          <p:nvPr>
            <p:ph type="sldNum" sz="quarter" idx="16"/>
          </p:nvPr>
        </p:nvSpPr>
        <p:spPr/>
        <p:txBody>
          <a:bodyPr/>
          <a:lstStyle/>
          <a:p>
            <a:fld id="{9DA027EF-C4F5-4A22-824B-1225979000D7}" type="slidenum">
              <a:rPr lang="en-US" smtClean="0"/>
              <a:t>‹#›</a:t>
            </a:fld>
            <a:endParaRPr lang="en-US"/>
          </a:p>
        </p:txBody>
      </p:sp>
    </p:spTree>
    <p:extLst>
      <p:ext uri="{BB962C8B-B14F-4D97-AF65-F5344CB8AC3E}">
        <p14:creationId xmlns:p14="http://schemas.microsoft.com/office/powerpoint/2010/main" val="481278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 Graphic">
    <p:spTree>
      <p:nvGrpSpPr>
        <p:cNvPr id="1" name=""/>
        <p:cNvGrpSpPr/>
        <p:nvPr/>
      </p:nvGrpSpPr>
      <p:grpSpPr>
        <a:xfrm>
          <a:off x="0" y="0"/>
          <a:ext cx="0" cy="0"/>
          <a:chOff x="0" y="0"/>
          <a:chExt cx="0" cy="0"/>
        </a:xfrm>
      </p:grpSpPr>
      <p:sp>
        <p:nvSpPr>
          <p:cNvPr id="7" name="Rectangle 6"/>
          <p:cNvSpPr/>
          <p:nvPr userDrawn="1"/>
        </p:nvSpPr>
        <p:spPr>
          <a:xfrm>
            <a:off x="0" y="1"/>
            <a:ext cx="9144000" cy="166688"/>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TextBox 11"/>
          <p:cNvSpPr txBox="1"/>
          <p:nvPr userDrawn="1"/>
        </p:nvSpPr>
        <p:spPr>
          <a:xfrm>
            <a:off x="438726" y="3567547"/>
            <a:ext cx="8258850" cy="584775"/>
          </a:xfrm>
          <a:prstGeom prst="rect">
            <a:avLst/>
          </a:prstGeom>
          <a:noFill/>
        </p:spPr>
        <p:txBody>
          <a:bodyPr wrap="square" rtlCol="0">
            <a:spAutoFit/>
          </a:bodyPr>
          <a:lstStyle/>
          <a:p>
            <a:pPr lvl="0" algn="ctr"/>
            <a:r>
              <a:rPr lang="en-US" sz="3200" dirty="0">
                <a:solidFill>
                  <a:schemeClr val="bg1"/>
                </a:solidFill>
                <a:latin typeface="Helvetica"/>
                <a:cs typeface="Helvetica"/>
              </a:rPr>
              <a:t>Photos, illustrations, graphics here.</a:t>
            </a:r>
            <a:endParaRPr lang="en-US" sz="1800" dirty="0">
              <a:solidFill>
                <a:schemeClr val="bg1"/>
              </a:solidFill>
            </a:endParaRPr>
          </a:p>
        </p:txBody>
      </p:sp>
      <p:sp>
        <p:nvSpPr>
          <p:cNvPr id="13" name="Content Placeholder 12"/>
          <p:cNvSpPr>
            <a:spLocks noGrp="1"/>
          </p:cNvSpPr>
          <p:nvPr>
            <p:ph sz="quarter" idx="13"/>
          </p:nvPr>
        </p:nvSpPr>
        <p:spPr>
          <a:xfrm>
            <a:off x="4800603" y="1085850"/>
            <a:ext cx="4050507"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3"/>
          <p:cNvSpPr>
            <a:spLocks noGrp="1"/>
          </p:cNvSpPr>
          <p:nvPr>
            <p:ph type="title"/>
          </p:nvPr>
        </p:nvSpPr>
        <p:spPr>
          <a:xfrm>
            <a:off x="287899" y="461818"/>
            <a:ext cx="6554707" cy="452582"/>
          </a:xfrm>
        </p:spPr>
        <p:txBody>
          <a:bodyPr/>
          <a:lstStyle>
            <a:lvl1pPr algn="l">
              <a:defRPr/>
            </a:lvl1pPr>
          </a:lstStyle>
          <a:p>
            <a:r>
              <a:rPr lang="en-US" dirty="0"/>
              <a:t>Click to edit Master title style</a:t>
            </a:r>
          </a:p>
        </p:txBody>
      </p:sp>
      <p:sp>
        <p:nvSpPr>
          <p:cNvPr id="16" name="Text Placeholder 15"/>
          <p:cNvSpPr>
            <a:spLocks noGrp="1"/>
          </p:cNvSpPr>
          <p:nvPr>
            <p:ph type="body" sz="quarter" idx="14"/>
          </p:nvPr>
        </p:nvSpPr>
        <p:spPr>
          <a:xfrm>
            <a:off x="289408" y="1085850"/>
            <a:ext cx="4358795" cy="3657600"/>
          </a:xfrm>
        </p:spPr>
        <p:txBody>
          <a:bodyPr numCol="1"/>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p:cNvSpPr txBox="1"/>
          <p:nvPr userDrawn="1"/>
        </p:nvSpPr>
        <p:spPr>
          <a:xfrm>
            <a:off x="3619500" y="-52060"/>
            <a:ext cx="1905000" cy="261610"/>
          </a:xfrm>
          <a:prstGeom prst="rect">
            <a:avLst/>
          </a:prstGeom>
          <a:noFill/>
        </p:spPr>
        <p:txBody>
          <a:bodyPr wrap="square" rtlCol="0">
            <a:spAutoFit/>
          </a:bodyPr>
          <a:lstStyle/>
          <a:p>
            <a:pPr algn="ctr"/>
            <a:r>
              <a:rPr lang="en-US" sz="1100">
                <a:solidFill>
                  <a:schemeClr val="bg1"/>
                </a:solidFill>
              </a:rPr>
              <a:t>Cornell University</a:t>
            </a:r>
          </a:p>
        </p:txBody>
      </p:sp>
      <p:sp>
        <p:nvSpPr>
          <p:cNvPr id="2" name="Date Placeholder 1">
            <a:extLst>
              <a:ext uri="{FF2B5EF4-FFF2-40B4-BE49-F238E27FC236}">
                <a16:creationId xmlns:a16="http://schemas.microsoft.com/office/drawing/2014/main" id="{22667C59-937A-4B64-8AAE-FCB18179162C}"/>
              </a:ext>
            </a:extLst>
          </p:cNvPr>
          <p:cNvSpPr>
            <a:spLocks noGrp="1"/>
          </p:cNvSpPr>
          <p:nvPr>
            <p:ph type="dt" sz="half" idx="15"/>
          </p:nvPr>
        </p:nvSpPr>
        <p:spPr/>
        <p:txBody>
          <a:bodyPr/>
          <a:lstStyle/>
          <a:p>
            <a:fld id="{54ACD561-6215-459D-82FB-05A8E038DCF1}" type="datetime1">
              <a:rPr lang="en-US" smtClean="0"/>
              <a:t>8/9/2019</a:t>
            </a:fld>
            <a:endParaRPr lang="en-US"/>
          </a:p>
        </p:txBody>
      </p:sp>
      <p:sp>
        <p:nvSpPr>
          <p:cNvPr id="3" name="Footer Placeholder 2">
            <a:extLst>
              <a:ext uri="{FF2B5EF4-FFF2-40B4-BE49-F238E27FC236}">
                <a16:creationId xmlns:a16="http://schemas.microsoft.com/office/drawing/2014/main" id="{9505248E-2921-46C4-BC5F-9A4314D6B064}"/>
              </a:ext>
            </a:extLst>
          </p:cNvPr>
          <p:cNvSpPr>
            <a:spLocks noGrp="1"/>
          </p:cNvSpPr>
          <p:nvPr>
            <p:ph type="ftr" sz="quarter" idx="16"/>
          </p:nvPr>
        </p:nvSpPr>
        <p:spPr/>
        <p:txBody>
          <a:bodyPr/>
          <a:lstStyle/>
          <a:p>
            <a:endParaRPr lang="en-US"/>
          </a:p>
        </p:txBody>
      </p:sp>
      <p:sp>
        <p:nvSpPr>
          <p:cNvPr id="4" name="Slide Number Placeholder 3">
            <a:extLst>
              <a:ext uri="{FF2B5EF4-FFF2-40B4-BE49-F238E27FC236}">
                <a16:creationId xmlns:a16="http://schemas.microsoft.com/office/drawing/2014/main" id="{5E6A0568-9C04-44D6-9034-5FDA005EA40E}"/>
              </a:ext>
            </a:extLst>
          </p:cNvPr>
          <p:cNvSpPr>
            <a:spLocks noGrp="1"/>
          </p:cNvSpPr>
          <p:nvPr>
            <p:ph type="sldNum" sz="quarter" idx="17"/>
          </p:nvPr>
        </p:nvSpPr>
        <p:spPr/>
        <p:txBody>
          <a:bodyPr/>
          <a:lstStyle/>
          <a:p>
            <a:fld id="{9DA027EF-C4F5-4A22-824B-1225979000D7}" type="slidenum">
              <a:rPr lang="en-US" smtClean="0"/>
              <a:t>‹#›</a:t>
            </a:fld>
            <a:endParaRPr lang="en-US"/>
          </a:p>
        </p:txBody>
      </p:sp>
    </p:spTree>
    <p:extLst>
      <p:ext uri="{BB962C8B-B14F-4D97-AF65-F5344CB8AC3E}">
        <p14:creationId xmlns:p14="http://schemas.microsoft.com/office/powerpoint/2010/main" val="2423113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B15B0E07-D4CC-4072-985A-23F2AFB83A6E}"/>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FEDC6491-92DF-433B-8F3B-8D3EF0130FA3}" type="datetime1">
              <a:rPr lang="en-US" smtClean="0"/>
              <a:t>8/9/2019</a:t>
            </a:fld>
            <a:endParaRPr lang="en-US"/>
          </a:p>
        </p:txBody>
      </p:sp>
      <p:sp>
        <p:nvSpPr>
          <p:cNvPr id="8" name="Footer Placeholder 7">
            <a:extLst>
              <a:ext uri="{FF2B5EF4-FFF2-40B4-BE49-F238E27FC236}">
                <a16:creationId xmlns:a16="http://schemas.microsoft.com/office/drawing/2014/main" id="{0E28A7AE-1603-45A5-A6E5-86066AAAA1D9}"/>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9" name="Slide Number Placeholder 8">
            <a:extLst>
              <a:ext uri="{FF2B5EF4-FFF2-40B4-BE49-F238E27FC236}">
                <a16:creationId xmlns:a16="http://schemas.microsoft.com/office/drawing/2014/main" id="{79883B36-160A-46F7-8D03-D62E0D1AFE7C}"/>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9DA027EF-C4F5-4A22-824B-1225979000D7}" type="slidenum">
              <a:rPr lang="en-US" smtClean="0"/>
              <a:t>‹#›</a:t>
            </a:fld>
            <a:endParaRPr lang="en-US"/>
          </a:p>
        </p:txBody>
      </p:sp>
    </p:spTree>
    <p:extLst>
      <p:ext uri="{BB962C8B-B14F-4D97-AF65-F5344CB8AC3E}">
        <p14:creationId xmlns:p14="http://schemas.microsoft.com/office/powerpoint/2010/main" val="14590052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5"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77" rtl="0" eaLnBrk="1" latinLnBrk="0" hangingPunct="1">
        <a:spcBef>
          <a:spcPct val="0"/>
        </a:spcBef>
        <a:buNone/>
        <a:defRPr sz="3200" kern="1200">
          <a:solidFill>
            <a:schemeClr val="accent3"/>
          </a:solidFill>
          <a:latin typeface="+mj-lt"/>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sz="2400" kern="1200">
          <a:solidFill>
            <a:schemeClr val="accent2"/>
          </a:solidFill>
          <a:latin typeface="Arial" charset="0"/>
          <a:ea typeface="Arial" charset="0"/>
          <a:cs typeface="Arial" charset="0"/>
        </a:defRPr>
      </a:lvl1pPr>
      <a:lvl2pPr marL="742932" indent="-285744" algn="l" defTabSz="914377" rtl="0" eaLnBrk="1" latinLnBrk="0" hangingPunct="1">
        <a:spcBef>
          <a:spcPct val="20000"/>
        </a:spcBef>
        <a:buFont typeface="Arial" panose="020B0604020202020204" pitchFamily="34" charset="0"/>
        <a:buChar char="–"/>
        <a:defRPr sz="2400" kern="1200">
          <a:solidFill>
            <a:schemeClr val="accent2"/>
          </a:solidFill>
          <a:latin typeface="Arial" charset="0"/>
          <a:ea typeface="Arial" charset="0"/>
          <a:cs typeface="Arial" charset="0"/>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accent2"/>
          </a:solidFill>
          <a:latin typeface="Arial" charset="0"/>
          <a:ea typeface="Arial" charset="0"/>
          <a:cs typeface="Arial" charset="0"/>
        </a:defRPr>
      </a:lvl3pPr>
      <a:lvl4pPr marL="1600160" indent="-228594" algn="l" defTabSz="914377" rtl="0" eaLnBrk="1" latinLnBrk="0" hangingPunct="1">
        <a:spcBef>
          <a:spcPct val="20000"/>
        </a:spcBef>
        <a:buFont typeface="Arial" panose="020B0604020202020204" pitchFamily="34" charset="0"/>
        <a:buChar char="–"/>
        <a:defRPr sz="2400" kern="1200">
          <a:solidFill>
            <a:schemeClr val="accent2"/>
          </a:solidFill>
          <a:latin typeface="Arial" charset="0"/>
          <a:ea typeface="Arial" charset="0"/>
          <a:cs typeface="Arial" charset="0"/>
        </a:defRPr>
      </a:lvl4pPr>
      <a:lvl5pPr marL="2057349" indent="-228594" algn="l" defTabSz="914377" rtl="0" eaLnBrk="1" latinLnBrk="0" hangingPunct="1">
        <a:spcBef>
          <a:spcPct val="20000"/>
        </a:spcBef>
        <a:buFont typeface="Arial" panose="020B0604020202020204" pitchFamily="34" charset="0"/>
        <a:buChar char="»"/>
        <a:defRPr sz="2400" kern="1200">
          <a:solidFill>
            <a:schemeClr val="accent2"/>
          </a:solidFill>
          <a:latin typeface="Arial" charset="0"/>
          <a:ea typeface="Arial" charset="0"/>
          <a:cs typeface="Arial" charset="0"/>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tags" Target="../tags/tag12.xml"/><Relationship Id="rId7" Type="http://schemas.openxmlformats.org/officeDocument/2006/relationships/notesSlide" Target="../notesSlides/notesSlide10.xml"/><Relationship Id="rId12" Type="http://schemas.openxmlformats.org/officeDocument/2006/relationships/image" Target="../media/image2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Layout" Target="../slideLayouts/slideLayout2.xml"/><Relationship Id="rId11" Type="http://schemas.openxmlformats.org/officeDocument/2006/relationships/image" Target="../media/image27.png"/><Relationship Id="rId5" Type="http://schemas.openxmlformats.org/officeDocument/2006/relationships/tags" Target="../tags/tag14.xml"/><Relationship Id="rId10" Type="http://schemas.openxmlformats.org/officeDocument/2006/relationships/image" Target="../media/image26.png"/><Relationship Id="rId4" Type="http://schemas.openxmlformats.org/officeDocument/2006/relationships/tags" Target="../tags/tag13.xml"/><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1.xml"/><Relationship Id="rId13" Type="http://schemas.openxmlformats.org/officeDocument/2006/relationships/image" Target="../media/image34.png"/><Relationship Id="rId3" Type="http://schemas.openxmlformats.org/officeDocument/2006/relationships/tags" Target="../tags/tag17.xml"/><Relationship Id="rId7" Type="http://schemas.openxmlformats.org/officeDocument/2006/relationships/slideLayout" Target="../slideLayouts/slideLayout2.xml"/><Relationship Id="rId12" Type="http://schemas.openxmlformats.org/officeDocument/2006/relationships/image" Target="../media/image33.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image" Target="../media/image32.png"/><Relationship Id="rId5" Type="http://schemas.openxmlformats.org/officeDocument/2006/relationships/tags" Target="../tags/tag19.xml"/><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tags" Target="../tags/tag18.xml"/><Relationship Id="rId9" Type="http://schemas.openxmlformats.org/officeDocument/2006/relationships/image" Target="../media/image30.png"/><Relationship Id="rId1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9.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 Target="slide26.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slide" Target="slide24.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57.png"/><Relationship Id="rId3" Type="http://schemas.openxmlformats.org/officeDocument/2006/relationships/tags" Target="../tags/tag27.xml"/><Relationship Id="rId7" Type="http://schemas.openxmlformats.org/officeDocument/2006/relationships/tags" Target="../tags/tag31.xml"/><Relationship Id="rId12" Type="http://schemas.openxmlformats.org/officeDocument/2006/relationships/image" Target="../media/image56.png"/><Relationship Id="rId17" Type="http://schemas.openxmlformats.org/officeDocument/2006/relationships/image" Target="../media/image21.png"/><Relationship Id="rId2" Type="http://schemas.openxmlformats.org/officeDocument/2006/relationships/tags" Target="../tags/tag26.xml"/><Relationship Id="rId16" Type="http://schemas.openxmlformats.org/officeDocument/2006/relationships/slide" Target="slide8.xml"/><Relationship Id="rId1" Type="http://schemas.openxmlformats.org/officeDocument/2006/relationships/tags" Target="../tags/tag25.xml"/><Relationship Id="rId6" Type="http://schemas.openxmlformats.org/officeDocument/2006/relationships/tags" Target="../tags/tag30.xml"/><Relationship Id="rId11" Type="http://schemas.openxmlformats.org/officeDocument/2006/relationships/image" Target="../media/image55.png"/><Relationship Id="rId5" Type="http://schemas.openxmlformats.org/officeDocument/2006/relationships/tags" Target="../tags/tag29.xml"/><Relationship Id="rId15" Type="http://schemas.openxmlformats.org/officeDocument/2006/relationships/image" Target="../media/image20.png"/><Relationship Id="rId10" Type="http://schemas.openxmlformats.org/officeDocument/2006/relationships/image" Target="../media/image54.png"/><Relationship Id="rId4" Type="http://schemas.openxmlformats.org/officeDocument/2006/relationships/tags" Target="../tags/tag28.xml"/><Relationship Id="rId9" Type="http://schemas.openxmlformats.org/officeDocument/2006/relationships/notesSlide" Target="../notesSlides/notesSlide17.xml"/><Relationship Id="rId1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 Target="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tags" Target="../tags/tag3.xml"/><Relationship Id="rId7" Type="http://schemas.openxmlformats.org/officeDocument/2006/relationships/notesSlide" Target="../notesSlides/notesSlide5.xml"/><Relationship Id="rId12" Type="http://schemas.openxmlformats.org/officeDocument/2006/relationships/image" Target="../media/image1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2.xml"/><Relationship Id="rId11" Type="http://schemas.openxmlformats.org/officeDocument/2006/relationships/image" Target="../media/image12.png"/><Relationship Id="rId5" Type="http://schemas.openxmlformats.org/officeDocument/2006/relationships/tags" Target="../tags/tag5.xml"/><Relationship Id="rId10" Type="http://schemas.openxmlformats.org/officeDocument/2006/relationships/image" Target="../media/image11.png"/><Relationship Id="rId4" Type="http://schemas.openxmlformats.org/officeDocument/2006/relationships/tags" Target="../tags/tag4.xml"/><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8.xml"/><Relationship Id="rId7" Type="http://schemas.openxmlformats.org/officeDocument/2006/relationships/image" Target="../media/image16.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5.png"/><Relationship Id="rId5" Type="http://schemas.openxmlformats.org/officeDocument/2006/relationships/notesSlide" Target="../notesSlides/notesSlide6.xml"/><Relationship Id="rId4" Type="http://schemas.openxmlformats.org/officeDocument/2006/relationships/slideLayout" Target="../slideLayouts/slideLayout2.xml"/><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1.xml"/><Relationship Id="rId7" Type="http://schemas.openxmlformats.org/officeDocument/2006/relationships/image" Target="../media/image19.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slide" Target="slide25.xml"/><Relationship Id="rId5" Type="http://schemas.openxmlformats.org/officeDocument/2006/relationships/notesSlide" Target="../notesSlides/notesSlide8.xml"/><Relationship Id="rId4" Type="http://schemas.openxmlformats.org/officeDocument/2006/relationships/slideLayout" Target="../slideLayouts/slideLayout2.xml"/><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E09B8-1597-4038-ADE4-87717E17D78A}"/>
              </a:ext>
            </a:extLst>
          </p:cNvPr>
          <p:cNvSpPr>
            <a:spLocks noGrp="1"/>
          </p:cNvSpPr>
          <p:nvPr>
            <p:ph type="ctrTitle"/>
          </p:nvPr>
        </p:nvSpPr>
        <p:spPr>
          <a:xfrm>
            <a:off x="457200" y="2067007"/>
            <a:ext cx="8458200" cy="564355"/>
          </a:xfrm>
        </p:spPr>
        <p:txBody>
          <a:bodyPr>
            <a:noAutofit/>
          </a:bodyPr>
          <a:lstStyle/>
          <a:p>
            <a:r>
              <a:rPr lang="en-US" sz="2400" b="1" dirty="0"/>
              <a:t>Solar Sail Trajectories and Orbit Phasing of Modular Spacecraft for Segmented Telescope Assembly about Sun-Earth L2</a:t>
            </a:r>
          </a:p>
        </p:txBody>
      </p:sp>
      <p:sp>
        <p:nvSpPr>
          <p:cNvPr id="3" name="Subtitle 2">
            <a:extLst>
              <a:ext uri="{FF2B5EF4-FFF2-40B4-BE49-F238E27FC236}">
                <a16:creationId xmlns:a16="http://schemas.microsoft.com/office/drawing/2014/main" id="{E6EBC354-6812-4FD4-92A5-AE9516352845}"/>
              </a:ext>
            </a:extLst>
          </p:cNvPr>
          <p:cNvSpPr>
            <a:spLocks noGrp="1"/>
          </p:cNvSpPr>
          <p:nvPr>
            <p:ph type="subTitle" idx="1"/>
          </p:nvPr>
        </p:nvSpPr>
        <p:spPr>
          <a:xfrm>
            <a:off x="457200" y="3409950"/>
            <a:ext cx="8458200" cy="1371600"/>
          </a:xfrm>
        </p:spPr>
        <p:txBody>
          <a:bodyPr>
            <a:normAutofit/>
          </a:bodyPr>
          <a:lstStyle/>
          <a:p>
            <a:r>
              <a:rPr lang="en-US" sz="1800" dirty="0"/>
              <a:t>Gabriel Soto, Erik Gustafson, Dmitry </a:t>
            </a:r>
            <a:r>
              <a:rPr lang="en-US" sz="1800" dirty="0" err="1"/>
              <a:t>Savransky</a:t>
            </a:r>
            <a:r>
              <a:rPr lang="en-US" sz="1800" dirty="0"/>
              <a:t>, Jacob Shapiro, Dean </a:t>
            </a:r>
            <a:r>
              <a:rPr lang="en-US" sz="1800" dirty="0" err="1"/>
              <a:t>Keithly</a:t>
            </a:r>
            <a:endParaRPr lang="en-US" sz="1800" dirty="0"/>
          </a:p>
          <a:p>
            <a:endParaRPr lang="en-US" sz="1800" b="1" dirty="0"/>
          </a:p>
          <a:p>
            <a:r>
              <a:rPr lang="en-US" sz="1600" b="1" dirty="0"/>
              <a:t>Paper Number</a:t>
            </a:r>
            <a:r>
              <a:rPr lang="en-US" sz="1600" dirty="0"/>
              <a:t>: AAS 19-774</a:t>
            </a:r>
          </a:p>
          <a:p>
            <a:r>
              <a:rPr lang="en-US" sz="1600" dirty="0"/>
              <a:t>15</a:t>
            </a:r>
            <a:r>
              <a:rPr lang="en-US" sz="1600" baseline="30000" dirty="0"/>
              <a:t>th</a:t>
            </a:r>
            <a:r>
              <a:rPr lang="en-US" sz="1600" dirty="0"/>
              <a:t> August 2019</a:t>
            </a:r>
          </a:p>
          <a:p>
            <a:endParaRPr lang="en-US" sz="1800" dirty="0"/>
          </a:p>
          <a:p>
            <a:endParaRPr lang="en-US" sz="1800" dirty="0"/>
          </a:p>
        </p:txBody>
      </p:sp>
      <p:pic>
        <p:nvPicPr>
          <p:cNvPr id="6" name="Picture 2" descr="File:NIAC Logo.png">
            <a:extLst>
              <a:ext uri="{FF2B5EF4-FFF2-40B4-BE49-F238E27FC236}">
                <a16:creationId xmlns:a16="http://schemas.microsoft.com/office/drawing/2014/main" id="{67B05770-EC25-467C-B7CD-55F241C338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200" y="639034"/>
            <a:ext cx="1674873" cy="9421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1">
            <a:extLst>
              <a:ext uri="{FF2B5EF4-FFF2-40B4-BE49-F238E27FC236}">
                <a16:creationId xmlns:a16="http://schemas.microsoft.com/office/drawing/2014/main" id="{5BE2DA8D-1739-4519-9388-E768869D034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7250" y="836033"/>
            <a:ext cx="1600043" cy="66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CSI logo Final White">
            <a:extLst>
              <a:ext uri="{FF2B5EF4-FFF2-40B4-BE49-F238E27FC236}">
                <a16:creationId xmlns:a16="http://schemas.microsoft.com/office/drawing/2014/main" id="{BF527BDF-4F3B-455F-941A-1A001F416984}"/>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3278" t="1" r="12253" b="15266"/>
          <a:stretch/>
        </p:blipFill>
        <p:spPr bwMode="auto">
          <a:xfrm>
            <a:off x="6705600" y="438150"/>
            <a:ext cx="1965743" cy="1279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0002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ut_rotEscape150">
            <a:hlinkClick r:id="" action="ppaction://media"/>
            <a:extLst>
              <a:ext uri="{FF2B5EF4-FFF2-40B4-BE49-F238E27FC236}">
                <a16:creationId xmlns:a16="http://schemas.microsoft.com/office/drawing/2014/main" id="{7A2CCA59-2CB3-42BD-AF3E-41CED7D4BCF0}"/>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026124" y="763100"/>
            <a:ext cx="5015431" cy="3332649"/>
          </a:xfrm>
          <a:prstGeom prst="rect">
            <a:avLst/>
          </a:prstGeom>
        </p:spPr>
      </p:pic>
      <p:pic>
        <p:nvPicPr>
          <p:cNvPr id="14" name="Picture 13">
            <a:extLst>
              <a:ext uri="{FF2B5EF4-FFF2-40B4-BE49-F238E27FC236}">
                <a16:creationId xmlns:a16="http://schemas.microsoft.com/office/drawing/2014/main" id="{ED843CF6-71D9-4DCC-B54E-79AE9F2BA8EE}"/>
              </a:ext>
            </a:extLst>
          </p:cNvPr>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990600" y="2516612"/>
            <a:ext cx="2352732" cy="1561134"/>
          </a:xfrm>
          <a:prstGeom prst="rect">
            <a:avLst/>
          </a:prstGeom>
        </p:spPr>
      </p:pic>
      <p:pic>
        <p:nvPicPr>
          <p:cNvPr id="16" name="Picture 15">
            <a:extLst>
              <a:ext uri="{FF2B5EF4-FFF2-40B4-BE49-F238E27FC236}">
                <a16:creationId xmlns:a16="http://schemas.microsoft.com/office/drawing/2014/main" id="{747AEAFB-1051-4C5F-BED5-33EFF8D16EAE}"/>
              </a:ext>
            </a:extLst>
          </p:cNvPr>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792892" y="4275535"/>
            <a:ext cx="2743331" cy="445123"/>
          </a:xfrm>
          <a:prstGeom prst="rect">
            <a:avLst/>
          </a:prstGeom>
        </p:spPr>
      </p:pic>
      <p:sp>
        <p:nvSpPr>
          <p:cNvPr id="2" name="Text Placeholder 1">
            <a:extLst>
              <a:ext uri="{FF2B5EF4-FFF2-40B4-BE49-F238E27FC236}">
                <a16:creationId xmlns:a16="http://schemas.microsoft.com/office/drawing/2014/main" id="{076E1B1D-A99B-4A4D-8605-E6F9D70FCA3E}"/>
              </a:ext>
            </a:extLst>
          </p:cNvPr>
          <p:cNvSpPr>
            <a:spLocks noGrp="1"/>
          </p:cNvSpPr>
          <p:nvPr>
            <p:ph type="body" sz="quarter" idx="13"/>
          </p:nvPr>
        </p:nvSpPr>
        <p:spPr>
          <a:xfrm>
            <a:off x="152400" y="1276350"/>
            <a:ext cx="3524247" cy="2999185"/>
          </a:xfrm>
        </p:spPr>
        <p:txBody>
          <a:bodyPr>
            <a:normAutofit/>
          </a:bodyPr>
          <a:lstStyle/>
          <a:p>
            <a:r>
              <a:rPr lang="en-US" sz="1600" dirty="0"/>
              <a:t>Energy maximization control law</a:t>
            </a:r>
            <a:r>
              <a:rPr lang="en-US" sz="1600" baseline="30000" dirty="0"/>
              <a:t>5</a:t>
            </a:r>
            <a:r>
              <a:rPr lang="en-US" sz="1600" dirty="0"/>
              <a:t> in rotating frame</a:t>
            </a:r>
          </a:p>
          <a:p>
            <a:endParaRPr lang="en-US" sz="1600" dirty="0"/>
          </a:p>
          <a:p>
            <a:endParaRPr lang="en-US" sz="1600" dirty="0"/>
          </a:p>
          <a:p>
            <a:endParaRPr lang="en-US" sz="1600" dirty="0"/>
          </a:p>
          <a:p>
            <a:endParaRPr lang="en-US" sz="1600" dirty="0"/>
          </a:p>
        </p:txBody>
      </p:sp>
      <p:sp>
        <p:nvSpPr>
          <p:cNvPr id="3" name="Title 2">
            <a:extLst>
              <a:ext uri="{FF2B5EF4-FFF2-40B4-BE49-F238E27FC236}">
                <a16:creationId xmlns:a16="http://schemas.microsoft.com/office/drawing/2014/main" id="{0E9BBC4A-7EEF-405B-8861-46F6A3545099}"/>
              </a:ext>
            </a:extLst>
          </p:cNvPr>
          <p:cNvSpPr>
            <a:spLocks noGrp="1"/>
          </p:cNvSpPr>
          <p:nvPr>
            <p:ph type="title"/>
          </p:nvPr>
        </p:nvSpPr>
        <p:spPr/>
        <p:txBody>
          <a:bodyPr>
            <a:normAutofit fontScale="90000"/>
          </a:bodyPr>
          <a:lstStyle/>
          <a:p>
            <a:r>
              <a:rPr lang="en-US" dirty="0"/>
              <a:t>Earth Escape Trajectories</a:t>
            </a:r>
          </a:p>
        </p:txBody>
      </p:sp>
      <p:sp>
        <p:nvSpPr>
          <p:cNvPr id="4" name="Slide Number Placeholder 3">
            <a:extLst>
              <a:ext uri="{FF2B5EF4-FFF2-40B4-BE49-F238E27FC236}">
                <a16:creationId xmlns:a16="http://schemas.microsoft.com/office/drawing/2014/main" id="{7E884969-4B21-4983-B1F0-6DEF1BD27F50}"/>
              </a:ext>
            </a:extLst>
          </p:cNvPr>
          <p:cNvSpPr>
            <a:spLocks noGrp="1"/>
          </p:cNvSpPr>
          <p:nvPr>
            <p:ph type="sldNum" sz="quarter" idx="16"/>
          </p:nvPr>
        </p:nvSpPr>
        <p:spPr/>
        <p:txBody>
          <a:bodyPr/>
          <a:lstStyle/>
          <a:p>
            <a:fld id="{9DA027EF-C4F5-4A22-824B-1225979000D7}" type="slidenum">
              <a:rPr lang="en-US" smtClean="0"/>
              <a:t>10</a:t>
            </a:fld>
            <a:endParaRPr lang="en-US"/>
          </a:p>
        </p:txBody>
      </p:sp>
      <p:pic>
        <p:nvPicPr>
          <p:cNvPr id="8" name="Picture 7">
            <a:extLst>
              <a:ext uri="{FF2B5EF4-FFF2-40B4-BE49-F238E27FC236}">
                <a16:creationId xmlns:a16="http://schemas.microsoft.com/office/drawing/2014/main" id="{D39DB80E-1660-4474-98D2-8BAB0ECB62E7}"/>
              </a:ext>
            </a:extLst>
          </p:cNvPr>
          <p:cNvPicPr>
            <a:picLocks noChangeAspect="1"/>
          </p:cNvPicPr>
          <p:nvPr>
            <p:custDataLst>
              <p:tags r:id="rId5"/>
            </p:custDataLst>
          </p:nvPr>
        </p:nvPicPr>
        <p:blipFill>
          <a:blip r:embed="rId11" cstate="print">
            <a:extLst>
              <a:ext uri="{28A0092B-C50C-407E-A947-70E740481C1C}">
                <a14:useLocalDpi xmlns:a14="http://schemas.microsoft.com/office/drawing/2010/main" val="0"/>
              </a:ext>
            </a:extLst>
          </a:blip>
          <a:stretch>
            <a:fillRect/>
          </a:stretch>
        </p:blipFill>
        <p:spPr>
          <a:xfrm>
            <a:off x="1228199" y="1962150"/>
            <a:ext cx="1401905" cy="314514"/>
          </a:xfrm>
          <a:prstGeom prst="rect">
            <a:avLst/>
          </a:prstGeom>
        </p:spPr>
      </p:pic>
      <p:pic>
        <p:nvPicPr>
          <p:cNvPr id="13" name="Graphic 12">
            <a:extLst>
              <a:ext uri="{FF2B5EF4-FFF2-40B4-BE49-F238E27FC236}">
                <a16:creationId xmlns:a16="http://schemas.microsoft.com/office/drawing/2014/main" id="{E8448FDC-B310-40E5-A089-AD3AD1FAF218}"/>
              </a:ext>
            </a:extLst>
          </p:cNvPr>
          <p:cNvPicPr>
            <a:picLocks noChangeAspect="1"/>
          </p:cNvPicPr>
          <p:nvPr/>
        </p:nvPicPr>
        <p:blipFill rotWithShape="1">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l="43986" t="-3040" r="-1151" b="-4606"/>
          <a:stretch/>
        </p:blipFill>
        <p:spPr>
          <a:xfrm>
            <a:off x="0" y="2315676"/>
            <a:ext cx="4026124" cy="2645659"/>
          </a:xfrm>
          <a:prstGeom prst="rect">
            <a:avLst/>
          </a:prstGeom>
        </p:spPr>
      </p:pic>
      <p:sp>
        <p:nvSpPr>
          <p:cNvPr id="9" name="TextBox 8">
            <a:extLst>
              <a:ext uri="{FF2B5EF4-FFF2-40B4-BE49-F238E27FC236}">
                <a16:creationId xmlns:a16="http://schemas.microsoft.com/office/drawing/2014/main" id="{07242912-C5EC-4473-9750-ED5BE1AA2974}"/>
              </a:ext>
            </a:extLst>
          </p:cNvPr>
          <p:cNvSpPr txBox="1"/>
          <p:nvPr/>
        </p:nvSpPr>
        <p:spPr>
          <a:xfrm>
            <a:off x="228600" y="4857750"/>
            <a:ext cx="9753600" cy="392415"/>
          </a:xfrm>
          <a:prstGeom prst="rect">
            <a:avLst/>
          </a:prstGeom>
          <a:noFill/>
        </p:spPr>
        <p:txBody>
          <a:bodyPr wrap="square" rtlCol="0">
            <a:spAutoFit/>
          </a:bodyPr>
          <a:lstStyle/>
          <a:p>
            <a:r>
              <a:rPr lang="en-US" sz="900" baseline="30000" dirty="0">
                <a:latin typeface="Arial" panose="020B0604020202020204" pitchFamily="34" charset="0"/>
                <a:cs typeface="Arial" panose="020B0604020202020204" pitchFamily="34" charset="0"/>
              </a:rPr>
              <a:t>5</a:t>
            </a:r>
            <a:r>
              <a:rPr lang="en-US" sz="900" dirty="0">
                <a:latin typeface="Arial" panose="020B0604020202020204" pitchFamily="34" charset="0"/>
                <a:cs typeface="Arial" panose="020B0604020202020204" pitchFamily="34" charset="0"/>
              </a:rPr>
              <a:t>Coverstone, “Technique for Escape from Geosynchronous Transfer Orbit Using a Solar Sail,” JGCD, 2003</a:t>
            </a:r>
          </a:p>
          <a:p>
            <a:endParaRPr lang="en-US" sz="1050" dirty="0"/>
          </a:p>
        </p:txBody>
      </p:sp>
    </p:spTree>
    <p:extLst>
      <p:ext uri="{BB962C8B-B14F-4D97-AF65-F5344CB8AC3E}">
        <p14:creationId xmlns:p14="http://schemas.microsoft.com/office/powerpoint/2010/main" val="2969222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1">
            <a:extLst>
              <a:ext uri="{FF2B5EF4-FFF2-40B4-BE49-F238E27FC236}">
                <a16:creationId xmlns:a16="http://schemas.microsoft.com/office/drawing/2014/main" id="{076E1B1D-A99B-4A4D-8605-E6F9D70FCA3E}"/>
              </a:ext>
            </a:extLst>
          </p:cNvPr>
          <p:cNvSpPr>
            <a:spLocks noGrp="1"/>
          </p:cNvSpPr>
          <p:nvPr>
            <p:ph type="body" sz="quarter" idx="13"/>
          </p:nvPr>
        </p:nvSpPr>
        <p:spPr>
          <a:xfrm>
            <a:off x="285753" y="1085851"/>
            <a:ext cx="4591047" cy="3848099"/>
          </a:xfrm>
        </p:spPr>
        <p:txBody>
          <a:bodyPr>
            <a:normAutofit/>
          </a:bodyPr>
          <a:lstStyle/>
          <a:p>
            <a:r>
              <a:rPr lang="en-US" sz="1600" dirty="0"/>
              <a:t>Start with unconstrained thruster model</a:t>
            </a:r>
          </a:p>
          <a:p>
            <a:endParaRPr lang="en-US" sz="1600" dirty="0"/>
          </a:p>
          <a:p>
            <a:endParaRPr lang="en-US" sz="1600" dirty="0"/>
          </a:p>
          <a:p>
            <a:endParaRPr lang="en-US" sz="1600" dirty="0"/>
          </a:p>
          <a:p>
            <a:endParaRPr lang="en-US" sz="1600" dirty="0"/>
          </a:p>
          <a:p>
            <a:endParaRPr lang="en-US" sz="1600" dirty="0"/>
          </a:p>
          <a:p>
            <a:pPr marL="0" indent="0">
              <a:buNone/>
            </a:pPr>
            <a:endParaRPr lang="en-US" sz="1600" dirty="0"/>
          </a:p>
          <a:p>
            <a:pPr marL="0" indent="0">
              <a:buNone/>
            </a:pPr>
            <a:endParaRPr lang="en-US" sz="1600" dirty="0"/>
          </a:p>
          <a:p>
            <a:pPr marL="0" indent="0">
              <a:buNone/>
            </a:pPr>
            <a:endParaRPr lang="en-US" sz="1600" dirty="0"/>
          </a:p>
          <a:p>
            <a:r>
              <a:rPr lang="en-US" sz="1600" dirty="0"/>
              <a:t>Solve a boundary value problem using collocation algorithm</a:t>
            </a:r>
          </a:p>
          <a:p>
            <a:pPr lvl="1"/>
            <a:r>
              <a:rPr lang="en-US" sz="1600" dirty="0" err="1">
                <a:latin typeface="Courier New" panose="02070309020205020404" pitchFamily="49" charset="0"/>
                <a:cs typeface="Courier New" panose="02070309020205020404" pitchFamily="49" charset="0"/>
              </a:rPr>
              <a:t>solve_bvp</a:t>
            </a:r>
            <a:r>
              <a:rPr lang="en-US" sz="1600" dirty="0">
                <a:latin typeface="Courier New" panose="02070309020205020404" pitchFamily="49" charset="0"/>
                <a:cs typeface="Courier New" panose="02070309020205020404" pitchFamily="49" charset="0"/>
              </a:rPr>
              <a:t> </a:t>
            </a:r>
            <a:r>
              <a:rPr lang="en-US" sz="1600" dirty="0"/>
              <a:t>from </a:t>
            </a:r>
            <a:r>
              <a:rPr lang="en-US" sz="1600" dirty="0" err="1"/>
              <a:t>scipy</a:t>
            </a:r>
            <a:endParaRPr lang="en-US" sz="1600" dirty="0"/>
          </a:p>
        </p:txBody>
      </p:sp>
      <p:sp>
        <p:nvSpPr>
          <p:cNvPr id="3" name="Title 2">
            <a:extLst>
              <a:ext uri="{FF2B5EF4-FFF2-40B4-BE49-F238E27FC236}">
                <a16:creationId xmlns:a16="http://schemas.microsoft.com/office/drawing/2014/main" id="{0E9BBC4A-7EEF-405B-8861-46F6A3545099}"/>
              </a:ext>
            </a:extLst>
          </p:cNvPr>
          <p:cNvSpPr>
            <a:spLocks noGrp="1"/>
          </p:cNvSpPr>
          <p:nvPr>
            <p:ph type="title"/>
          </p:nvPr>
        </p:nvSpPr>
        <p:spPr>
          <a:xfrm>
            <a:off x="287899" y="461818"/>
            <a:ext cx="7255901" cy="452582"/>
          </a:xfrm>
        </p:spPr>
        <p:txBody>
          <a:bodyPr>
            <a:normAutofit fontScale="90000"/>
          </a:bodyPr>
          <a:lstStyle/>
          <a:p>
            <a:r>
              <a:rPr lang="en-US" dirty="0"/>
              <a:t>Transfer to the Manifold</a:t>
            </a:r>
          </a:p>
        </p:txBody>
      </p:sp>
      <p:sp>
        <p:nvSpPr>
          <p:cNvPr id="4" name="Slide Number Placeholder 3">
            <a:extLst>
              <a:ext uri="{FF2B5EF4-FFF2-40B4-BE49-F238E27FC236}">
                <a16:creationId xmlns:a16="http://schemas.microsoft.com/office/drawing/2014/main" id="{D9701646-F34D-4C01-8478-DF8B997B22B5}"/>
              </a:ext>
            </a:extLst>
          </p:cNvPr>
          <p:cNvSpPr>
            <a:spLocks noGrp="1"/>
          </p:cNvSpPr>
          <p:nvPr>
            <p:ph type="sldNum" sz="quarter" idx="16"/>
          </p:nvPr>
        </p:nvSpPr>
        <p:spPr/>
        <p:txBody>
          <a:bodyPr/>
          <a:lstStyle/>
          <a:p>
            <a:fld id="{9DA027EF-C4F5-4A22-824B-1225979000D7}" type="slidenum">
              <a:rPr lang="en-US" smtClean="0"/>
              <a:t>11</a:t>
            </a:fld>
            <a:endParaRPr lang="en-US"/>
          </a:p>
        </p:txBody>
      </p:sp>
      <p:pic>
        <p:nvPicPr>
          <p:cNvPr id="7" name="Picture 6">
            <a:extLst>
              <a:ext uri="{FF2B5EF4-FFF2-40B4-BE49-F238E27FC236}">
                <a16:creationId xmlns:a16="http://schemas.microsoft.com/office/drawing/2014/main" id="{77279442-E461-494B-88DD-C12A63ACD3CE}"/>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a:off x="1524000" y="1657350"/>
            <a:ext cx="2079086" cy="207086"/>
          </a:xfrm>
          <a:prstGeom prst="rect">
            <a:avLst/>
          </a:prstGeom>
        </p:spPr>
      </p:pic>
      <p:pic>
        <p:nvPicPr>
          <p:cNvPr id="9" name="Picture 8">
            <a:extLst>
              <a:ext uri="{FF2B5EF4-FFF2-40B4-BE49-F238E27FC236}">
                <a16:creationId xmlns:a16="http://schemas.microsoft.com/office/drawing/2014/main" id="{91384D56-C17A-42D3-A723-466B8E2C2B4C}"/>
              </a:ext>
            </a:extLst>
          </p:cNvPr>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a:xfrm>
            <a:off x="457200" y="2053123"/>
            <a:ext cx="3278134" cy="249099"/>
          </a:xfrm>
          <a:prstGeom prst="rect">
            <a:avLst/>
          </a:prstGeom>
        </p:spPr>
      </p:pic>
      <p:pic>
        <p:nvPicPr>
          <p:cNvPr id="14" name="Picture 13">
            <a:extLst>
              <a:ext uri="{FF2B5EF4-FFF2-40B4-BE49-F238E27FC236}">
                <a16:creationId xmlns:a16="http://schemas.microsoft.com/office/drawing/2014/main" id="{FE110C0D-7E6F-4535-A480-AA373B575438}"/>
              </a:ext>
            </a:extLst>
          </p:cNvPr>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1630445" y="2616301"/>
            <a:ext cx="907698" cy="653193"/>
          </a:xfrm>
          <a:prstGeom prst="rect">
            <a:avLst/>
          </a:prstGeom>
        </p:spPr>
      </p:pic>
      <p:pic>
        <p:nvPicPr>
          <p:cNvPr id="49" name="Picture 48" descr="A picture containing businesscard, text&#10;&#10;Description automatically generated">
            <a:extLst>
              <a:ext uri="{FF2B5EF4-FFF2-40B4-BE49-F238E27FC236}">
                <a16:creationId xmlns:a16="http://schemas.microsoft.com/office/drawing/2014/main" id="{28C84CFA-C163-4E23-A962-8D8EFC5A7AC2}"/>
              </a:ext>
            </a:extLst>
          </p:cNvPr>
          <p:cNvPicPr>
            <a:picLocks noChangeAspect="1"/>
          </p:cNvPicPr>
          <p:nvPr/>
        </p:nvPicPr>
        <p:blipFill rotWithShape="1">
          <a:blip r:embed="rId12">
            <a:extLst>
              <a:ext uri="{28A0092B-C50C-407E-A947-70E740481C1C}">
                <a14:useLocalDpi xmlns:a14="http://schemas.microsoft.com/office/drawing/2010/main" val="0"/>
              </a:ext>
            </a:extLst>
          </a:blip>
          <a:srcRect l="19110" t="11481" r="12172" b="11481"/>
          <a:stretch/>
        </p:blipFill>
        <p:spPr>
          <a:xfrm>
            <a:off x="81876" y="1041300"/>
            <a:ext cx="5168771" cy="4109920"/>
          </a:xfrm>
          <a:prstGeom prst="rect">
            <a:avLst/>
          </a:prstGeom>
        </p:spPr>
      </p:pic>
      <p:sp>
        <p:nvSpPr>
          <p:cNvPr id="15" name="Text Placeholder 1 2">
            <a:extLst>
              <a:ext uri="{FF2B5EF4-FFF2-40B4-BE49-F238E27FC236}">
                <a16:creationId xmlns:a16="http://schemas.microsoft.com/office/drawing/2014/main" id="{0D5D0EAD-5F11-433C-9C6B-719969DC5F60}"/>
              </a:ext>
            </a:extLst>
          </p:cNvPr>
          <p:cNvSpPr txBox="1">
            <a:spLocks/>
          </p:cNvSpPr>
          <p:nvPr/>
        </p:nvSpPr>
        <p:spPr>
          <a:xfrm>
            <a:off x="4947778" y="1770712"/>
            <a:ext cx="4214365" cy="845589"/>
          </a:xfrm>
          <a:prstGeom prst="rect">
            <a:avLst/>
          </a:prstGeom>
        </p:spPr>
        <p:txBody>
          <a:bodyPr vert="horz" lIns="91440" tIns="45720" rIns="91440" bIns="45720" rtlCol="0">
            <a:normAutofit/>
          </a:bodyPr>
          <a:lstStyle>
            <a:lvl1pPr marL="342891" indent="-342891" algn="l" defTabSz="914377" rtl="0" eaLnBrk="1" latinLnBrk="0" hangingPunct="1">
              <a:spcBef>
                <a:spcPct val="20000"/>
              </a:spcBef>
              <a:buFont typeface="Arial" panose="020B0604020202020204" pitchFamily="34" charset="0"/>
              <a:buChar char="•"/>
              <a:defRPr sz="2400" kern="1200">
                <a:solidFill>
                  <a:schemeClr val="accent2"/>
                </a:solidFill>
                <a:latin typeface="Arial" charset="0"/>
                <a:ea typeface="Arial" charset="0"/>
                <a:cs typeface="Arial" charset="0"/>
              </a:defRPr>
            </a:lvl1pPr>
            <a:lvl2pPr marL="742932" indent="-285744" algn="l" defTabSz="914377" rtl="0" eaLnBrk="1" latinLnBrk="0" hangingPunct="1">
              <a:spcBef>
                <a:spcPct val="20000"/>
              </a:spcBef>
              <a:buFont typeface="Arial" panose="020B0604020202020204" pitchFamily="34" charset="0"/>
              <a:buChar char="–"/>
              <a:defRPr sz="2400" kern="1200">
                <a:solidFill>
                  <a:schemeClr val="accent2"/>
                </a:solidFill>
                <a:latin typeface="Arial" charset="0"/>
                <a:ea typeface="Arial" charset="0"/>
                <a:cs typeface="Arial" charset="0"/>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accent2"/>
                </a:solidFill>
                <a:latin typeface="Arial" charset="0"/>
                <a:ea typeface="Arial" charset="0"/>
                <a:cs typeface="Arial" charset="0"/>
              </a:defRPr>
            </a:lvl3pPr>
            <a:lvl4pPr marL="1600160" indent="-228594" algn="l" defTabSz="914377" rtl="0" eaLnBrk="1" latinLnBrk="0" hangingPunct="1">
              <a:spcBef>
                <a:spcPct val="20000"/>
              </a:spcBef>
              <a:buFont typeface="Arial" panose="020B0604020202020204" pitchFamily="34" charset="0"/>
              <a:buChar char="–"/>
              <a:defRPr sz="2400" kern="1200">
                <a:solidFill>
                  <a:schemeClr val="accent2"/>
                </a:solidFill>
                <a:latin typeface="Arial" charset="0"/>
                <a:ea typeface="Arial" charset="0"/>
                <a:cs typeface="Arial" charset="0"/>
              </a:defRPr>
            </a:lvl4pPr>
            <a:lvl5pPr marL="2057349" indent="-228594" algn="l" defTabSz="914377" rtl="0" eaLnBrk="1" latinLnBrk="0" hangingPunct="1">
              <a:spcBef>
                <a:spcPct val="20000"/>
              </a:spcBef>
              <a:buFont typeface="Arial" panose="020B0604020202020204" pitchFamily="34" charset="0"/>
              <a:buChar char="»"/>
              <a:defRPr sz="2400" kern="1200">
                <a:solidFill>
                  <a:schemeClr val="accent2"/>
                </a:solidFill>
                <a:latin typeface="Arial" charset="0"/>
                <a:ea typeface="Arial" charset="0"/>
                <a:cs typeface="Arial" charset="0"/>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400" b="1" dirty="0"/>
              <a:t>Best initial guess for solar sail: trajectory with smallest average thrust </a:t>
            </a:r>
          </a:p>
        </p:txBody>
      </p:sp>
      <p:pic>
        <p:nvPicPr>
          <p:cNvPr id="17" name="Picture 16">
            <a:extLst>
              <a:ext uri="{FF2B5EF4-FFF2-40B4-BE49-F238E27FC236}">
                <a16:creationId xmlns:a16="http://schemas.microsoft.com/office/drawing/2014/main" id="{6CFE5DC2-FD6D-4A1B-A746-FE48B70A8AC3}"/>
              </a:ext>
            </a:extLst>
          </p:cNvPr>
          <p:cNvPicPr>
            <a:picLocks noChangeAspect="1"/>
          </p:cNvPicPr>
          <p:nvPr>
            <p:custDataLst>
              <p:tags r:id="rId4"/>
            </p:custDataLst>
          </p:nvPr>
        </p:nvPicPr>
        <p:blipFill>
          <a:blip r:embed="rId13" cstate="print">
            <a:extLst>
              <a:ext uri="{28A0092B-C50C-407E-A947-70E740481C1C}">
                <a14:useLocalDpi xmlns:a14="http://schemas.microsoft.com/office/drawing/2010/main" val="0"/>
              </a:ext>
            </a:extLst>
          </a:blip>
          <a:stretch>
            <a:fillRect/>
          </a:stretch>
        </p:blipFill>
        <p:spPr>
          <a:xfrm>
            <a:off x="5250647" y="2524997"/>
            <a:ext cx="3400667" cy="662803"/>
          </a:xfrm>
          <a:prstGeom prst="rect">
            <a:avLst/>
          </a:prstGeom>
        </p:spPr>
      </p:pic>
      <p:sp>
        <p:nvSpPr>
          <p:cNvPr id="18" name="Rectangle: Rounded Corners 17">
            <a:extLst>
              <a:ext uri="{FF2B5EF4-FFF2-40B4-BE49-F238E27FC236}">
                <a16:creationId xmlns:a16="http://schemas.microsoft.com/office/drawing/2014/main" id="{1514010D-4CBC-454A-843E-3CF42FA20634}"/>
              </a:ext>
            </a:extLst>
          </p:cNvPr>
          <p:cNvSpPr/>
          <p:nvPr/>
        </p:nvSpPr>
        <p:spPr>
          <a:xfrm>
            <a:off x="4876800" y="1657350"/>
            <a:ext cx="4148361" cy="1905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C2ACA3C4-BC48-40F3-8D7C-365D1534C891}"/>
              </a:ext>
            </a:extLst>
          </p:cNvPr>
          <p:cNvGrpSpPr/>
          <p:nvPr/>
        </p:nvGrpSpPr>
        <p:grpSpPr>
          <a:xfrm>
            <a:off x="2004340" y="2965650"/>
            <a:ext cx="3447700" cy="222150"/>
            <a:chOff x="2004340" y="2965650"/>
            <a:chExt cx="3447700" cy="222150"/>
          </a:xfrm>
        </p:grpSpPr>
        <p:sp>
          <p:nvSpPr>
            <p:cNvPr id="10" name="Isosceles Triangle 9">
              <a:extLst>
                <a:ext uri="{FF2B5EF4-FFF2-40B4-BE49-F238E27FC236}">
                  <a16:creationId xmlns:a16="http://schemas.microsoft.com/office/drawing/2014/main" id="{D62C4494-11C1-4948-8F79-5B0DB39C26C3}"/>
                </a:ext>
              </a:extLst>
            </p:cNvPr>
            <p:cNvSpPr/>
            <p:nvPr/>
          </p:nvSpPr>
          <p:spPr>
            <a:xfrm>
              <a:off x="2004340" y="2965650"/>
              <a:ext cx="152400" cy="152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23EBFB3-D189-414B-A822-35E5AD995947}"/>
                </a:ext>
              </a:extLst>
            </p:cNvPr>
            <p:cNvCxnSpPr>
              <a:cxnSpLocks/>
            </p:cNvCxnSpPr>
            <p:nvPr/>
          </p:nvCxnSpPr>
          <p:spPr>
            <a:xfrm>
              <a:off x="5216287" y="3187800"/>
              <a:ext cx="235753" cy="0"/>
            </a:xfrm>
            <a:prstGeom prst="line">
              <a:avLst/>
            </a:prstGeom>
            <a:ln w="38100">
              <a:solidFill>
                <a:srgbClr val="DAA600"/>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CBEE7EE5-B685-414D-8967-5D7714C31FCB}"/>
              </a:ext>
            </a:extLst>
          </p:cNvPr>
          <p:cNvGrpSpPr/>
          <p:nvPr/>
        </p:nvGrpSpPr>
        <p:grpSpPr>
          <a:xfrm>
            <a:off x="3341352" y="1858086"/>
            <a:ext cx="2457001" cy="1329714"/>
            <a:chOff x="3341352" y="1858086"/>
            <a:chExt cx="2457001" cy="1329714"/>
          </a:xfrm>
        </p:grpSpPr>
        <p:cxnSp>
          <p:nvCxnSpPr>
            <p:cNvPr id="20" name="Straight Arrow Connector 19">
              <a:extLst>
                <a:ext uri="{FF2B5EF4-FFF2-40B4-BE49-F238E27FC236}">
                  <a16:creationId xmlns:a16="http://schemas.microsoft.com/office/drawing/2014/main" id="{B28C3744-CB08-4599-8E76-5D2558465968}"/>
                </a:ext>
              </a:extLst>
            </p:cNvPr>
            <p:cNvCxnSpPr>
              <a:cxnSpLocks/>
            </p:cNvCxnSpPr>
            <p:nvPr/>
          </p:nvCxnSpPr>
          <p:spPr>
            <a:xfrm>
              <a:off x="3505200" y="2053123"/>
              <a:ext cx="373847" cy="7140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FC00B448-8E51-4F86-AB80-19DEDB24A27C}"/>
                </a:ext>
              </a:extLst>
            </p:cNvPr>
            <p:cNvPicPr>
              <a:picLocks noChangeAspect="1"/>
            </p:cNvPicPr>
            <p:nvPr>
              <p:custDataLst>
                <p:tags r:id="rId6"/>
              </p:custDataLst>
            </p:nvPr>
          </p:nvPicPr>
          <p:blipFill>
            <a:blip r:embed="rId14" cstate="print">
              <a:extLst>
                <a:ext uri="{28A0092B-C50C-407E-A947-70E740481C1C}">
                  <a14:useLocalDpi xmlns:a14="http://schemas.microsoft.com/office/drawing/2010/main" val="0"/>
                </a:ext>
              </a:extLst>
            </a:blip>
            <a:stretch>
              <a:fillRect/>
            </a:stretch>
          </p:blipFill>
          <p:spPr>
            <a:xfrm>
              <a:off x="3341352" y="1858086"/>
              <a:ext cx="319669" cy="136802"/>
            </a:xfrm>
            <a:prstGeom prst="rect">
              <a:avLst/>
            </a:prstGeom>
          </p:spPr>
        </p:pic>
        <p:cxnSp>
          <p:nvCxnSpPr>
            <p:cNvPr id="25" name="Straight Connector 24">
              <a:extLst>
                <a:ext uri="{FF2B5EF4-FFF2-40B4-BE49-F238E27FC236}">
                  <a16:creationId xmlns:a16="http://schemas.microsoft.com/office/drawing/2014/main" id="{6D03783A-B626-45A4-B9D1-67A0D9B10D6A}"/>
                </a:ext>
              </a:extLst>
            </p:cNvPr>
            <p:cNvCxnSpPr>
              <a:cxnSpLocks/>
            </p:cNvCxnSpPr>
            <p:nvPr/>
          </p:nvCxnSpPr>
          <p:spPr>
            <a:xfrm>
              <a:off x="5562600" y="3187800"/>
              <a:ext cx="23575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0C00C992-8B6F-4639-B876-4148CF04852C}"/>
              </a:ext>
            </a:extLst>
          </p:cNvPr>
          <p:cNvGrpSpPr/>
          <p:nvPr/>
        </p:nvGrpSpPr>
        <p:grpSpPr>
          <a:xfrm>
            <a:off x="2555400" y="3187800"/>
            <a:ext cx="3616800" cy="1066800"/>
            <a:chOff x="2555400" y="3187800"/>
            <a:chExt cx="3616800" cy="1066800"/>
          </a:xfrm>
        </p:grpSpPr>
        <p:sp>
          <p:nvSpPr>
            <p:cNvPr id="27" name="Diamond 26">
              <a:extLst>
                <a:ext uri="{FF2B5EF4-FFF2-40B4-BE49-F238E27FC236}">
                  <a16:creationId xmlns:a16="http://schemas.microsoft.com/office/drawing/2014/main" id="{20E5A25B-E0D4-40B7-AA83-4502555E5285}"/>
                </a:ext>
              </a:extLst>
            </p:cNvPr>
            <p:cNvSpPr/>
            <p:nvPr/>
          </p:nvSpPr>
          <p:spPr>
            <a:xfrm>
              <a:off x="2555400" y="4102200"/>
              <a:ext cx="152400" cy="152400"/>
            </a:xfrm>
            <a:prstGeom prst="diamond">
              <a:avLst/>
            </a:prstGeom>
            <a:solidFill>
              <a:srgbClr val="12F3F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88BC28EC-7E0F-4904-8CB4-231F3FD657BE}"/>
                </a:ext>
              </a:extLst>
            </p:cNvPr>
            <p:cNvCxnSpPr>
              <a:cxnSpLocks/>
            </p:cNvCxnSpPr>
            <p:nvPr/>
          </p:nvCxnSpPr>
          <p:spPr>
            <a:xfrm>
              <a:off x="5867400" y="3187800"/>
              <a:ext cx="304800" cy="0"/>
            </a:xfrm>
            <a:prstGeom prst="line">
              <a:avLst/>
            </a:prstGeom>
            <a:ln w="38100">
              <a:solidFill>
                <a:srgbClr val="12F3FE"/>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10563C8F-1329-4B3F-901D-70118C6DF693}"/>
              </a:ext>
            </a:extLst>
          </p:cNvPr>
          <p:cNvGrpSpPr/>
          <p:nvPr/>
        </p:nvGrpSpPr>
        <p:grpSpPr>
          <a:xfrm>
            <a:off x="2191100" y="3028950"/>
            <a:ext cx="4266850" cy="1041400"/>
            <a:chOff x="2191100" y="3028950"/>
            <a:chExt cx="4266850" cy="1041400"/>
          </a:xfrm>
        </p:grpSpPr>
        <p:grpSp>
          <p:nvGrpSpPr>
            <p:cNvPr id="47" name="Group 46">
              <a:extLst>
                <a:ext uri="{FF2B5EF4-FFF2-40B4-BE49-F238E27FC236}">
                  <a16:creationId xmlns:a16="http://schemas.microsoft.com/office/drawing/2014/main" id="{5A1B5FD1-3804-40B0-9946-7C25136CBB60}"/>
                </a:ext>
              </a:extLst>
            </p:cNvPr>
            <p:cNvGrpSpPr/>
            <p:nvPr/>
          </p:nvGrpSpPr>
          <p:grpSpPr>
            <a:xfrm>
              <a:off x="2278499" y="3187800"/>
              <a:ext cx="4179451" cy="402123"/>
              <a:chOff x="2278499" y="3187800"/>
              <a:chExt cx="4179451" cy="402123"/>
            </a:xfrm>
          </p:grpSpPr>
          <p:cxnSp>
            <p:nvCxnSpPr>
              <p:cNvPr id="42" name="Straight Connector 41">
                <a:extLst>
                  <a:ext uri="{FF2B5EF4-FFF2-40B4-BE49-F238E27FC236}">
                    <a16:creationId xmlns:a16="http://schemas.microsoft.com/office/drawing/2014/main" id="{5B91E240-B997-42B4-A1FC-19EB6EDAC1D5}"/>
                  </a:ext>
                </a:extLst>
              </p:cNvPr>
              <p:cNvCxnSpPr>
                <a:cxnSpLocks/>
              </p:cNvCxnSpPr>
              <p:nvPr/>
            </p:nvCxnSpPr>
            <p:spPr>
              <a:xfrm>
                <a:off x="6248400" y="3187800"/>
                <a:ext cx="209550" cy="0"/>
              </a:xfrm>
              <a:prstGeom prst="line">
                <a:avLst/>
              </a:prstGeom>
              <a:ln w="38100">
                <a:solidFill>
                  <a:schemeClr val="tx1">
                    <a:lumMod val="95000"/>
                    <a:lumOff val="5000"/>
                  </a:schemeClr>
                </a:solidFill>
              </a:ln>
              <a:effectLst/>
            </p:spPr>
            <p:style>
              <a:lnRef idx="1">
                <a:schemeClr val="accent1"/>
              </a:lnRef>
              <a:fillRef idx="0">
                <a:schemeClr val="accent1"/>
              </a:fillRef>
              <a:effectRef idx="0">
                <a:schemeClr val="accent1"/>
              </a:effectRef>
              <a:fontRef idx="minor">
                <a:schemeClr val="tx1"/>
              </a:fontRef>
            </p:style>
          </p:cxnSp>
          <p:pic>
            <p:nvPicPr>
              <p:cNvPr id="46" name="Picture 45">
                <a:extLst>
                  <a:ext uri="{FF2B5EF4-FFF2-40B4-BE49-F238E27FC236}">
                    <a16:creationId xmlns:a16="http://schemas.microsoft.com/office/drawing/2014/main" id="{2CAF5A6E-0C4F-4BAF-809B-DC891CA8CDD2}"/>
                  </a:ext>
                </a:extLst>
              </p:cNvPr>
              <p:cNvPicPr>
                <a:picLocks noChangeAspect="1"/>
              </p:cNvPicPr>
              <p:nvPr>
                <p:custDataLst>
                  <p:tags r:id="rId5"/>
                </p:custDataLst>
              </p:nvPr>
            </p:nvPicPr>
            <p:blipFill>
              <a:blip r:embed="rId15" cstate="print">
                <a:extLst>
                  <a:ext uri="{28A0092B-C50C-407E-A947-70E740481C1C}">
                    <a14:useLocalDpi xmlns:a14="http://schemas.microsoft.com/office/drawing/2010/main" val="0"/>
                  </a:ext>
                </a:extLst>
              </a:blip>
              <a:stretch>
                <a:fillRect/>
              </a:stretch>
            </p:blipFill>
            <p:spPr>
              <a:xfrm>
                <a:off x="2278499" y="3421014"/>
                <a:ext cx="259644" cy="168909"/>
              </a:xfrm>
              <a:prstGeom prst="rect">
                <a:avLst/>
              </a:prstGeom>
            </p:spPr>
          </p:pic>
        </p:grpSp>
        <p:sp>
          <p:nvSpPr>
            <p:cNvPr id="52" name="Freeform: Shape 51">
              <a:extLst>
                <a:ext uri="{FF2B5EF4-FFF2-40B4-BE49-F238E27FC236}">
                  <a16:creationId xmlns:a16="http://schemas.microsoft.com/office/drawing/2014/main" id="{F1F21788-CC22-42C7-AEA0-CE8660259A5D}"/>
                </a:ext>
              </a:extLst>
            </p:cNvPr>
            <p:cNvSpPr/>
            <p:nvPr/>
          </p:nvSpPr>
          <p:spPr>
            <a:xfrm>
              <a:off x="2191100" y="3028950"/>
              <a:ext cx="516738" cy="1041400"/>
            </a:xfrm>
            <a:custGeom>
              <a:avLst/>
              <a:gdLst>
                <a:gd name="connsiteX0" fmla="*/ 450850 w 459938"/>
                <a:gd name="connsiteY0" fmla="*/ 971550 h 971550"/>
                <a:gd name="connsiteX1" fmla="*/ 400050 w 459938"/>
                <a:gd name="connsiteY1" fmla="*/ 400050 h 971550"/>
                <a:gd name="connsiteX2" fmla="*/ 0 w 459938"/>
                <a:gd name="connsiteY2" fmla="*/ 0 h 971550"/>
              </a:gdLst>
              <a:ahLst/>
              <a:cxnLst>
                <a:cxn ang="0">
                  <a:pos x="connsiteX0" y="connsiteY0"/>
                </a:cxn>
                <a:cxn ang="0">
                  <a:pos x="connsiteX1" y="connsiteY1"/>
                </a:cxn>
                <a:cxn ang="0">
                  <a:pos x="connsiteX2" y="connsiteY2"/>
                </a:cxn>
              </a:cxnLst>
              <a:rect l="l" t="t" r="r" b="b"/>
              <a:pathLst>
                <a:path w="459938" h="971550">
                  <a:moveTo>
                    <a:pt x="450850" y="971550"/>
                  </a:moveTo>
                  <a:cubicBezTo>
                    <a:pt x="463021" y="766762"/>
                    <a:pt x="475192" y="561975"/>
                    <a:pt x="400050" y="400050"/>
                  </a:cubicBezTo>
                  <a:cubicBezTo>
                    <a:pt x="324908" y="238125"/>
                    <a:pt x="162454" y="119062"/>
                    <a:pt x="0" y="0"/>
                  </a:cubicBezTo>
                </a:path>
              </a:pathLst>
            </a:custGeom>
            <a:noFill/>
            <a:ln w="38100">
              <a:solidFill>
                <a:schemeClr val="tx1">
                  <a:lumMod val="95000"/>
                  <a:lumOff val="5000"/>
                </a:schemeClr>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27022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map&#10;&#10;Description automatically generated">
            <a:extLst>
              <a:ext uri="{FF2B5EF4-FFF2-40B4-BE49-F238E27FC236}">
                <a16:creationId xmlns:a16="http://schemas.microsoft.com/office/drawing/2014/main" id="{4616E6B6-05B1-4F4F-9324-79AD235440CD}"/>
              </a:ext>
            </a:extLst>
          </p:cNvPr>
          <p:cNvPicPr>
            <a:picLocks noChangeAspect="1"/>
          </p:cNvPicPr>
          <p:nvPr/>
        </p:nvPicPr>
        <p:blipFill rotWithShape="1">
          <a:blip r:embed="rId5">
            <a:extLst>
              <a:ext uri="{28A0092B-C50C-407E-A947-70E740481C1C}">
                <a14:useLocalDpi xmlns:a14="http://schemas.microsoft.com/office/drawing/2010/main" val="0"/>
              </a:ext>
            </a:extLst>
          </a:blip>
          <a:srcRect t="10348" r="10732" b="9412"/>
          <a:stretch/>
        </p:blipFill>
        <p:spPr>
          <a:xfrm>
            <a:off x="2678427" y="285750"/>
            <a:ext cx="6364356" cy="4057650"/>
          </a:xfrm>
          <a:prstGeom prst="rect">
            <a:avLst/>
          </a:prstGeom>
        </p:spPr>
      </p:pic>
      <p:sp>
        <p:nvSpPr>
          <p:cNvPr id="2" name="Text Placeholder 1">
            <a:extLst>
              <a:ext uri="{FF2B5EF4-FFF2-40B4-BE49-F238E27FC236}">
                <a16:creationId xmlns:a16="http://schemas.microsoft.com/office/drawing/2014/main" id="{076E1B1D-A99B-4A4D-8605-E6F9D70FCA3E}"/>
              </a:ext>
            </a:extLst>
          </p:cNvPr>
          <p:cNvSpPr>
            <a:spLocks noGrp="1"/>
          </p:cNvSpPr>
          <p:nvPr>
            <p:ph type="body" sz="quarter" idx="13"/>
          </p:nvPr>
        </p:nvSpPr>
        <p:spPr>
          <a:xfrm>
            <a:off x="287899" y="1052287"/>
            <a:ext cx="4665101" cy="4057649"/>
          </a:xfrm>
        </p:spPr>
        <p:txBody>
          <a:bodyPr>
            <a:normAutofit/>
          </a:bodyPr>
          <a:lstStyle/>
          <a:p>
            <a:r>
              <a:rPr lang="en-US" sz="1600" dirty="0"/>
              <a:t>Convert “best” velocity </a:t>
            </a:r>
            <a:r>
              <a:rPr lang="en-US" sz="1600" dirty="0" err="1"/>
              <a:t>costates</a:t>
            </a:r>
            <a:r>
              <a:rPr lang="en-US" sz="1600" dirty="0"/>
              <a:t> to angles</a:t>
            </a:r>
          </a:p>
          <a:p>
            <a:endParaRPr lang="en-US" sz="1600" dirty="0"/>
          </a:p>
          <a:p>
            <a:endParaRPr lang="en-US" sz="1600" dirty="0"/>
          </a:p>
          <a:p>
            <a:endParaRPr lang="en-US" sz="1600" dirty="0"/>
          </a:p>
          <a:p>
            <a:endParaRPr lang="en-US" sz="1600" dirty="0"/>
          </a:p>
          <a:p>
            <a:endParaRPr lang="en-US" sz="1600" dirty="0"/>
          </a:p>
          <a:p>
            <a:r>
              <a:rPr lang="en-US" sz="1600" dirty="0"/>
              <a:t>Solve a multiple shooting problem</a:t>
            </a:r>
            <a:r>
              <a:rPr lang="en-US" sz="1600" baseline="30000" dirty="0"/>
              <a:t>6</a:t>
            </a:r>
            <a:r>
              <a:rPr lang="en-US" sz="1600" dirty="0"/>
              <a:t> with          N = 10 segments</a:t>
            </a:r>
          </a:p>
          <a:p>
            <a:endParaRPr lang="en-US" sz="1600" dirty="0"/>
          </a:p>
          <a:p>
            <a:r>
              <a:rPr lang="en-US" sz="1600" dirty="0"/>
              <a:t>Start with large     and decrease after each convergent optimization </a:t>
            </a:r>
          </a:p>
          <a:p>
            <a:pPr lvl="1"/>
            <a:r>
              <a:rPr lang="en-US" sz="1600" dirty="0" err="1">
                <a:latin typeface="Courier New" panose="02070309020205020404" pitchFamily="49" charset="0"/>
                <a:cs typeface="Courier New" panose="02070309020205020404" pitchFamily="49" charset="0"/>
              </a:rPr>
              <a:t>scipy.minimize</a:t>
            </a:r>
            <a:r>
              <a:rPr lang="en-US" sz="1600" dirty="0"/>
              <a:t> with SLSQP method </a:t>
            </a:r>
          </a:p>
        </p:txBody>
      </p:sp>
      <p:sp>
        <p:nvSpPr>
          <p:cNvPr id="3" name="Title 2">
            <a:extLst>
              <a:ext uri="{FF2B5EF4-FFF2-40B4-BE49-F238E27FC236}">
                <a16:creationId xmlns:a16="http://schemas.microsoft.com/office/drawing/2014/main" id="{0E9BBC4A-7EEF-405B-8861-46F6A3545099}"/>
              </a:ext>
            </a:extLst>
          </p:cNvPr>
          <p:cNvSpPr>
            <a:spLocks noGrp="1"/>
          </p:cNvSpPr>
          <p:nvPr>
            <p:ph type="title"/>
          </p:nvPr>
        </p:nvSpPr>
        <p:spPr>
          <a:xfrm>
            <a:off x="287899" y="461818"/>
            <a:ext cx="7332101" cy="452582"/>
          </a:xfrm>
        </p:spPr>
        <p:txBody>
          <a:bodyPr>
            <a:normAutofit fontScale="90000"/>
          </a:bodyPr>
          <a:lstStyle/>
          <a:p>
            <a:r>
              <a:rPr lang="en-US" dirty="0"/>
              <a:t>Transfer to the Manifold</a:t>
            </a:r>
          </a:p>
        </p:txBody>
      </p:sp>
      <p:sp>
        <p:nvSpPr>
          <p:cNvPr id="4" name="Slide Number Placeholder 3">
            <a:extLst>
              <a:ext uri="{FF2B5EF4-FFF2-40B4-BE49-F238E27FC236}">
                <a16:creationId xmlns:a16="http://schemas.microsoft.com/office/drawing/2014/main" id="{73513CF0-ED3C-4575-93AC-38B36A57F6B1}"/>
              </a:ext>
            </a:extLst>
          </p:cNvPr>
          <p:cNvSpPr>
            <a:spLocks noGrp="1"/>
          </p:cNvSpPr>
          <p:nvPr>
            <p:ph type="sldNum" sz="quarter" idx="16"/>
          </p:nvPr>
        </p:nvSpPr>
        <p:spPr/>
        <p:txBody>
          <a:bodyPr/>
          <a:lstStyle/>
          <a:p>
            <a:fld id="{9DA027EF-C4F5-4A22-824B-1225979000D7}" type="slidenum">
              <a:rPr lang="en-US" smtClean="0"/>
              <a:t>12</a:t>
            </a:fld>
            <a:endParaRPr lang="en-US" dirty="0"/>
          </a:p>
        </p:txBody>
      </p:sp>
      <p:pic>
        <p:nvPicPr>
          <p:cNvPr id="7" name="Picture 6">
            <a:extLst>
              <a:ext uri="{FF2B5EF4-FFF2-40B4-BE49-F238E27FC236}">
                <a16:creationId xmlns:a16="http://schemas.microsoft.com/office/drawing/2014/main" id="{7B2BE09B-3151-4E7F-84A0-F5788CF325D3}"/>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851520" y="1639389"/>
            <a:ext cx="3124200" cy="884180"/>
          </a:xfrm>
          <a:prstGeom prst="rect">
            <a:avLst/>
          </a:prstGeom>
        </p:spPr>
      </p:pic>
      <p:pic>
        <p:nvPicPr>
          <p:cNvPr id="9" name="Picture 8">
            <a:extLst>
              <a:ext uri="{FF2B5EF4-FFF2-40B4-BE49-F238E27FC236}">
                <a16:creationId xmlns:a16="http://schemas.microsoft.com/office/drawing/2014/main" id="{13CD0B77-67A7-46BB-A03A-B3F7B5A6E6E0}"/>
              </a:ext>
            </a:extLst>
          </p:cNvPr>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130708" y="3690155"/>
            <a:ext cx="155292" cy="253195"/>
          </a:xfrm>
          <a:prstGeom prst="rect">
            <a:avLst/>
          </a:prstGeom>
        </p:spPr>
      </p:pic>
      <p:sp>
        <p:nvSpPr>
          <p:cNvPr id="8" name="Rectangle 7">
            <a:extLst>
              <a:ext uri="{FF2B5EF4-FFF2-40B4-BE49-F238E27FC236}">
                <a16:creationId xmlns:a16="http://schemas.microsoft.com/office/drawing/2014/main" id="{BE47C620-BB52-4B0C-8860-258D73C15410}"/>
              </a:ext>
            </a:extLst>
          </p:cNvPr>
          <p:cNvSpPr/>
          <p:nvPr/>
        </p:nvSpPr>
        <p:spPr>
          <a:xfrm>
            <a:off x="381000" y="4735513"/>
            <a:ext cx="9372600" cy="369332"/>
          </a:xfrm>
          <a:prstGeom prst="rect">
            <a:avLst/>
          </a:prstGeom>
        </p:spPr>
        <p:txBody>
          <a:bodyPr wrap="square">
            <a:spAutoFit/>
          </a:bodyPr>
          <a:lstStyle/>
          <a:p>
            <a:r>
              <a:rPr lang="en-US" sz="900" baseline="30000" dirty="0">
                <a:latin typeface="Arial" panose="020B0604020202020204" pitchFamily="34" charset="0"/>
                <a:cs typeface="Arial" panose="020B0604020202020204" pitchFamily="34" charset="0"/>
              </a:rPr>
              <a:t>6</a:t>
            </a:r>
            <a:r>
              <a:rPr lang="en-US" sz="900" dirty="0">
                <a:latin typeface="Arial" panose="020B0604020202020204" pitchFamily="34" charset="0"/>
                <a:cs typeface="Arial" panose="020B0604020202020204" pitchFamily="34" charset="0"/>
              </a:rPr>
              <a:t>M. Diehl, H. G. Bock, H. </a:t>
            </a:r>
            <a:r>
              <a:rPr lang="en-US" sz="900" dirty="0" err="1">
                <a:latin typeface="Arial" panose="020B0604020202020204" pitchFamily="34" charset="0"/>
                <a:cs typeface="Arial" panose="020B0604020202020204" pitchFamily="34" charset="0"/>
              </a:rPr>
              <a:t>Diedam</a:t>
            </a:r>
            <a:r>
              <a:rPr lang="en-US" sz="900" dirty="0">
                <a:latin typeface="Arial" panose="020B0604020202020204" pitchFamily="34" charset="0"/>
                <a:cs typeface="Arial" panose="020B0604020202020204" pitchFamily="34" charset="0"/>
              </a:rPr>
              <a:t>, and P.-B. </a:t>
            </a:r>
            <a:r>
              <a:rPr lang="en-US" sz="900" dirty="0" err="1">
                <a:latin typeface="Arial" panose="020B0604020202020204" pitchFamily="34" charset="0"/>
                <a:cs typeface="Arial" panose="020B0604020202020204" pitchFamily="34" charset="0"/>
              </a:rPr>
              <a:t>Wieber</a:t>
            </a:r>
            <a:r>
              <a:rPr lang="en-US" sz="900" dirty="0">
                <a:latin typeface="Arial" panose="020B0604020202020204" pitchFamily="34" charset="0"/>
                <a:cs typeface="Arial" panose="020B0604020202020204" pitchFamily="34" charset="0"/>
              </a:rPr>
              <a:t>, “Fast Direct Multiple Shooting Algorithms for Optimal Robot Control,” </a:t>
            </a:r>
          </a:p>
          <a:p>
            <a:r>
              <a:rPr lang="en-US" sz="900" dirty="0">
                <a:latin typeface="Arial" panose="020B0604020202020204" pitchFamily="34" charset="0"/>
                <a:cs typeface="Arial" panose="020B0604020202020204" pitchFamily="34" charset="0"/>
              </a:rPr>
              <a:t>Fast Motions in Biomechanics and Robotics, 2005.</a:t>
            </a:r>
          </a:p>
        </p:txBody>
      </p:sp>
    </p:spTree>
    <p:extLst>
      <p:ext uri="{BB962C8B-B14F-4D97-AF65-F5344CB8AC3E}">
        <p14:creationId xmlns:p14="http://schemas.microsoft.com/office/powerpoint/2010/main" val="3046584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BD704635-0958-4C43-8EB6-EDAAB53B2C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495408"/>
            <a:ext cx="6553200" cy="4648092"/>
          </a:xfrm>
          <a:prstGeom prst="rect">
            <a:avLst/>
          </a:prstGeom>
        </p:spPr>
      </p:pic>
      <p:sp>
        <p:nvSpPr>
          <p:cNvPr id="3" name="Title 2">
            <a:extLst>
              <a:ext uri="{FF2B5EF4-FFF2-40B4-BE49-F238E27FC236}">
                <a16:creationId xmlns:a16="http://schemas.microsoft.com/office/drawing/2014/main" id="{0E9BBC4A-7EEF-405B-8861-46F6A3545099}"/>
              </a:ext>
            </a:extLst>
          </p:cNvPr>
          <p:cNvSpPr>
            <a:spLocks noGrp="1"/>
          </p:cNvSpPr>
          <p:nvPr>
            <p:ph type="title"/>
          </p:nvPr>
        </p:nvSpPr>
        <p:spPr>
          <a:xfrm>
            <a:off x="287899" y="461818"/>
            <a:ext cx="7332101" cy="452582"/>
          </a:xfrm>
        </p:spPr>
        <p:txBody>
          <a:bodyPr>
            <a:normAutofit fontScale="90000"/>
          </a:bodyPr>
          <a:lstStyle/>
          <a:p>
            <a:r>
              <a:rPr lang="en-US" dirty="0"/>
              <a:t>Transfer to the Lissajous</a:t>
            </a:r>
          </a:p>
        </p:txBody>
      </p:sp>
      <p:sp>
        <p:nvSpPr>
          <p:cNvPr id="4" name="Slide Number Placeholder 3">
            <a:extLst>
              <a:ext uri="{FF2B5EF4-FFF2-40B4-BE49-F238E27FC236}">
                <a16:creationId xmlns:a16="http://schemas.microsoft.com/office/drawing/2014/main" id="{70894110-96A1-47D6-9053-1FAB63614FF1}"/>
              </a:ext>
            </a:extLst>
          </p:cNvPr>
          <p:cNvSpPr>
            <a:spLocks noGrp="1"/>
          </p:cNvSpPr>
          <p:nvPr>
            <p:ph type="sldNum" sz="quarter" idx="16"/>
          </p:nvPr>
        </p:nvSpPr>
        <p:spPr/>
        <p:txBody>
          <a:bodyPr/>
          <a:lstStyle/>
          <a:p>
            <a:fld id="{9DA027EF-C4F5-4A22-824B-1225979000D7}" type="slidenum">
              <a:rPr lang="en-US" smtClean="0"/>
              <a:t>13</a:t>
            </a:fld>
            <a:endParaRPr lang="en-US"/>
          </a:p>
        </p:txBody>
      </p:sp>
      <p:cxnSp>
        <p:nvCxnSpPr>
          <p:cNvPr id="9" name="Straight Arrow Connector 8">
            <a:extLst>
              <a:ext uri="{FF2B5EF4-FFF2-40B4-BE49-F238E27FC236}">
                <a16:creationId xmlns:a16="http://schemas.microsoft.com/office/drawing/2014/main" id="{6343E0C0-D7C9-4936-BFE8-C01A17A71649}"/>
              </a:ext>
            </a:extLst>
          </p:cNvPr>
          <p:cNvCxnSpPr>
            <a:cxnSpLocks/>
            <a:stCxn id="10" idx="1"/>
          </p:cNvCxnSpPr>
          <p:nvPr/>
        </p:nvCxnSpPr>
        <p:spPr>
          <a:xfrm flipH="1" flipV="1">
            <a:off x="5181600" y="4095750"/>
            <a:ext cx="1825171" cy="45211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4B9E57E-D176-456D-B1ED-9639698E8E8D}"/>
              </a:ext>
            </a:extLst>
          </p:cNvPr>
          <p:cNvSpPr txBox="1"/>
          <p:nvPr/>
        </p:nvSpPr>
        <p:spPr>
          <a:xfrm>
            <a:off x="7006771" y="4286250"/>
            <a:ext cx="1981200"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Branch-off point from Manifold</a:t>
            </a:r>
          </a:p>
        </p:txBody>
      </p:sp>
    </p:spTree>
    <p:extLst>
      <p:ext uri="{BB962C8B-B14F-4D97-AF65-F5344CB8AC3E}">
        <p14:creationId xmlns:p14="http://schemas.microsoft.com/office/powerpoint/2010/main" val="1739515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9BBC4A-7EEF-405B-8861-46F6A3545099}"/>
              </a:ext>
            </a:extLst>
          </p:cNvPr>
          <p:cNvSpPr>
            <a:spLocks noGrp="1"/>
          </p:cNvSpPr>
          <p:nvPr>
            <p:ph type="title"/>
          </p:nvPr>
        </p:nvSpPr>
        <p:spPr/>
        <p:txBody>
          <a:bodyPr>
            <a:normAutofit fontScale="90000"/>
          </a:bodyPr>
          <a:lstStyle/>
          <a:p>
            <a:r>
              <a:rPr lang="en-US" dirty="0"/>
              <a:t>Launch Analysis</a:t>
            </a:r>
          </a:p>
        </p:txBody>
      </p:sp>
      <p:pic>
        <p:nvPicPr>
          <p:cNvPr id="5" name="Picture 4" descr="A screenshot of a cell phone&#10;&#10;Description automatically generated">
            <a:extLst>
              <a:ext uri="{FF2B5EF4-FFF2-40B4-BE49-F238E27FC236}">
                <a16:creationId xmlns:a16="http://schemas.microsoft.com/office/drawing/2014/main" id="{A0540535-F212-4E34-A525-0C9C67EACD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151020"/>
            <a:ext cx="7543800" cy="3379622"/>
          </a:xfrm>
          <a:prstGeom prst="rect">
            <a:avLst/>
          </a:prstGeom>
        </p:spPr>
      </p:pic>
      <p:sp>
        <p:nvSpPr>
          <p:cNvPr id="4" name="Slide Number Placeholder 3">
            <a:extLst>
              <a:ext uri="{FF2B5EF4-FFF2-40B4-BE49-F238E27FC236}">
                <a16:creationId xmlns:a16="http://schemas.microsoft.com/office/drawing/2014/main" id="{3830D028-C4E1-4D1E-8D6A-7BBCE12EEF5F}"/>
              </a:ext>
            </a:extLst>
          </p:cNvPr>
          <p:cNvSpPr>
            <a:spLocks noGrp="1"/>
          </p:cNvSpPr>
          <p:nvPr>
            <p:ph type="sldNum" sz="quarter" idx="16"/>
          </p:nvPr>
        </p:nvSpPr>
        <p:spPr/>
        <p:txBody>
          <a:bodyPr/>
          <a:lstStyle/>
          <a:p>
            <a:fld id="{9DA027EF-C4F5-4A22-824B-1225979000D7}" type="slidenum">
              <a:rPr lang="en-US" smtClean="0"/>
              <a:t>14</a:t>
            </a:fld>
            <a:endParaRPr lang="en-US"/>
          </a:p>
        </p:txBody>
      </p:sp>
      <p:sp>
        <p:nvSpPr>
          <p:cNvPr id="7" name="TextBox 6">
            <a:extLst>
              <a:ext uri="{FF2B5EF4-FFF2-40B4-BE49-F238E27FC236}">
                <a16:creationId xmlns:a16="http://schemas.microsoft.com/office/drawing/2014/main" id="{AD6BC42C-8545-4995-B4FE-22B696AA4B1F}"/>
              </a:ext>
            </a:extLst>
          </p:cNvPr>
          <p:cNvSpPr txBox="1"/>
          <p:nvPr/>
        </p:nvSpPr>
        <p:spPr>
          <a:xfrm>
            <a:off x="1524000" y="4764901"/>
            <a:ext cx="5669694" cy="553998"/>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Data taken from Launch Log in: http://www.planet4589.org/space/log/launch.html</a:t>
            </a:r>
          </a:p>
          <a:p>
            <a:endParaRPr lang="en-US" dirty="0"/>
          </a:p>
        </p:txBody>
      </p:sp>
    </p:spTree>
    <p:extLst>
      <p:ext uri="{BB962C8B-B14F-4D97-AF65-F5344CB8AC3E}">
        <p14:creationId xmlns:p14="http://schemas.microsoft.com/office/powerpoint/2010/main" val="2808515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9BBC4A-7EEF-405B-8861-46F6A3545099}"/>
              </a:ext>
            </a:extLst>
          </p:cNvPr>
          <p:cNvSpPr>
            <a:spLocks noGrp="1"/>
          </p:cNvSpPr>
          <p:nvPr>
            <p:ph type="title"/>
          </p:nvPr>
        </p:nvSpPr>
        <p:spPr/>
        <p:txBody>
          <a:bodyPr>
            <a:normAutofit fontScale="90000"/>
          </a:bodyPr>
          <a:lstStyle/>
          <a:p>
            <a:r>
              <a:rPr lang="en-US" dirty="0"/>
              <a:t>Design Reference Mission</a:t>
            </a:r>
          </a:p>
        </p:txBody>
      </p:sp>
      <p:sp>
        <p:nvSpPr>
          <p:cNvPr id="4" name="Slide Number Placeholder 3">
            <a:extLst>
              <a:ext uri="{FF2B5EF4-FFF2-40B4-BE49-F238E27FC236}">
                <a16:creationId xmlns:a16="http://schemas.microsoft.com/office/drawing/2014/main" id="{121ACD3E-8328-441A-87E9-5726F0B7C5D4}"/>
              </a:ext>
            </a:extLst>
          </p:cNvPr>
          <p:cNvSpPr>
            <a:spLocks noGrp="1"/>
          </p:cNvSpPr>
          <p:nvPr>
            <p:ph type="sldNum" sz="quarter" idx="16"/>
          </p:nvPr>
        </p:nvSpPr>
        <p:spPr/>
        <p:txBody>
          <a:bodyPr/>
          <a:lstStyle/>
          <a:p>
            <a:fld id="{9DA027EF-C4F5-4A22-824B-1225979000D7}" type="slidenum">
              <a:rPr lang="en-US" smtClean="0"/>
              <a:t>15</a:t>
            </a:fld>
            <a:endParaRPr lang="en-US"/>
          </a:p>
        </p:txBody>
      </p:sp>
      <p:pic>
        <p:nvPicPr>
          <p:cNvPr id="6" name="Picture 5">
            <a:extLst>
              <a:ext uri="{FF2B5EF4-FFF2-40B4-BE49-F238E27FC236}">
                <a16:creationId xmlns:a16="http://schemas.microsoft.com/office/drawing/2014/main" id="{725485D8-6CB3-48F9-98DA-A7C9453655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8490" y="2993461"/>
            <a:ext cx="4859492" cy="2016689"/>
          </a:xfrm>
          <a:prstGeom prst="rect">
            <a:avLst/>
          </a:prstGeom>
        </p:spPr>
      </p:pic>
      <p:pic>
        <p:nvPicPr>
          <p:cNvPr id="5" name="Picture 4" descr="A close up of a device&#10;&#10;Description automatically generated">
            <a:extLst>
              <a:ext uri="{FF2B5EF4-FFF2-40B4-BE49-F238E27FC236}">
                <a16:creationId xmlns:a16="http://schemas.microsoft.com/office/drawing/2014/main" id="{441186AE-7ECC-4F1E-931A-F983158772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1200" y="976772"/>
            <a:ext cx="4816782" cy="1998965"/>
          </a:xfrm>
          <a:prstGeom prst="rect">
            <a:avLst/>
          </a:prstGeom>
        </p:spPr>
      </p:pic>
    </p:spTree>
    <p:extLst>
      <p:ext uri="{BB962C8B-B14F-4D97-AF65-F5344CB8AC3E}">
        <p14:creationId xmlns:p14="http://schemas.microsoft.com/office/powerpoint/2010/main" val="2332820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 up of a mans face&#10;&#10;Description automatically generated">
            <a:extLst>
              <a:ext uri="{FF2B5EF4-FFF2-40B4-BE49-F238E27FC236}">
                <a16:creationId xmlns:a16="http://schemas.microsoft.com/office/drawing/2014/main" id="{BB946414-F3B7-456D-A83D-412A62D0AF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815" y="1161352"/>
            <a:ext cx="4883356" cy="3395200"/>
          </a:xfrm>
          <a:prstGeom prst="rect">
            <a:avLst/>
          </a:prstGeom>
        </p:spPr>
      </p:pic>
      <p:sp>
        <p:nvSpPr>
          <p:cNvPr id="3" name="Title 2">
            <a:extLst>
              <a:ext uri="{FF2B5EF4-FFF2-40B4-BE49-F238E27FC236}">
                <a16:creationId xmlns:a16="http://schemas.microsoft.com/office/drawing/2014/main" id="{0E9BBC4A-7EEF-405B-8861-46F6A3545099}"/>
              </a:ext>
            </a:extLst>
          </p:cNvPr>
          <p:cNvSpPr>
            <a:spLocks noGrp="1"/>
          </p:cNvSpPr>
          <p:nvPr>
            <p:ph type="title"/>
          </p:nvPr>
        </p:nvSpPr>
        <p:spPr>
          <a:xfrm>
            <a:off x="287899" y="461818"/>
            <a:ext cx="7332101" cy="452582"/>
          </a:xfrm>
        </p:spPr>
        <p:txBody>
          <a:bodyPr>
            <a:normAutofit fontScale="90000"/>
          </a:bodyPr>
          <a:lstStyle/>
          <a:p>
            <a:r>
              <a:rPr lang="en-US" dirty="0"/>
              <a:t>Designing the Sail</a:t>
            </a:r>
          </a:p>
        </p:txBody>
      </p:sp>
      <p:sp>
        <p:nvSpPr>
          <p:cNvPr id="4" name="Slide Number Placeholder 3">
            <a:extLst>
              <a:ext uri="{FF2B5EF4-FFF2-40B4-BE49-F238E27FC236}">
                <a16:creationId xmlns:a16="http://schemas.microsoft.com/office/drawing/2014/main" id="{B34EE6BE-5E2D-4511-80F7-2AFADC7FAE67}"/>
              </a:ext>
            </a:extLst>
          </p:cNvPr>
          <p:cNvSpPr>
            <a:spLocks noGrp="1"/>
          </p:cNvSpPr>
          <p:nvPr>
            <p:ph type="sldNum" sz="quarter" idx="16"/>
          </p:nvPr>
        </p:nvSpPr>
        <p:spPr/>
        <p:txBody>
          <a:bodyPr/>
          <a:lstStyle/>
          <a:p>
            <a:fld id="{9DA027EF-C4F5-4A22-824B-1225979000D7}" type="slidenum">
              <a:rPr lang="en-US" smtClean="0"/>
              <a:t>16</a:t>
            </a:fld>
            <a:endParaRPr lang="en-US"/>
          </a:p>
        </p:txBody>
      </p:sp>
      <p:pic>
        <p:nvPicPr>
          <p:cNvPr id="9" name="Picture 8" descr="A screenshot of a cell phone&#10;&#10;Description automatically generated">
            <a:extLst>
              <a:ext uri="{FF2B5EF4-FFF2-40B4-BE49-F238E27FC236}">
                <a16:creationId xmlns:a16="http://schemas.microsoft.com/office/drawing/2014/main" id="{D0DB9F48-EF80-4B15-84BF-9AB78E2C1F98}"/>
              </a:ext>
            </a:extLst>
          </p:cNvPr>
          <p:cNvPicPr>
            <a:picLocks noChangeAspect="1"/>
          </p:cNvPicPr>
          <p:nvPr/>
        </p:nvPicPr>
        <p:blipFill rotWithShape="1">
          <a:blip r:embed="rId6">
            <a:extLst>
              <a:ext uri="{28A0092B-C50C-407E-A947-70E740481C1C}">
                <a14:useLocalDpi xmlns:a14="http://schemas.microsoft.com/office/drawing/2010/main" val="0"/>
              </a:ext>
            </a:extLst>
          </a:blip>
          <a:srcRect t="2839" r="6212"/>
          <a:stretch/>
        </p:blipFill>
        <p:spPr>
          <a:xfrm>
            <a:off x="4603595" y="1260546"/>
            <a:ext cx="4388005" cy="3395200"/>
          </a:xfrm>
          <a:prstGeom prst="rect">
            <a:avLst/>
          </a:prstGeom>
        </p:spPr>
      </p:pic>
      <p:sp>
        <p:nvSpPr>
          <p:cNvPr id="12" name="Oval 11">
            <a:extLst>
              <a:ext uri="{FF2B5EF4-FFF2-40B4-BE49-F238E27FC236}">
                <a16:creationId xmlns:a16="http://schemas.microsoft.com/office/drawing/2014/main" id="{EAE41519-162C-4B1B-BF9F-84917655952B}"/>
              </a:ext>
            </a:extLst>
          </p:cNvPr>
          <p:cNvSpPr/>
          <p:nvPr/>
        </p:nvSpPr>
        <p:spPr>
          <a:xfrm>
            <a:off x="6553200" y="2495550"/>
            <a:ext cx="76200" cy="76200"/>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A40E575-B4C0-41D3-AA99-5227AA36CAB0}"/>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4990171" y="293054"/>
            <a:ext cx="2203448" cy="420826"/>
          </a:xfrm>
          <a:prstGeom prst="rect">
            <a:avLst/>
          </a:prstGeom>
        </p:spPr>
      </p:pic>
      <p:pic>
        <p:nvPicPr>
          <p:cNvPr id="14" name="Picture 13">
            <a:extLst>
              <a:ext uri="{FF2B5EF4-FFF2-40B4-BE49-F238E27FC236}">
                <a16:creationId xmlns:a16="http://schemas.microsoft.com/office/drawing/2014/main" id="{225ACFB8-855E-4A48-8885-3847DF4F0005}"/>
              </a:ext>
            </a:extLst>
          </p:cNvPr>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4997428" y="727603"/>
            <a:ext cx="3396299" cy="373593"/>
          </a:xfrm>
          <a:prstGeom prst="rect">
            <a:avLst/>
          </a:prstGeom>
        </p:spPr>
      </p:pic>
    </p:spTree>
    <p:extLst>
      <p:ext uri="{BB962C8B-B14F-4D97-AF65-F5344CB8AC3E}">
        <p14:creationId xmlns:p14="http://schemas.microsoft.com/office/powerpoint/2010/main" val="177213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9BBC4A-7EEF-405B-8861-46F6A3545099}"/>
              </a:ext>
            </a:extLst>
          </p:cNvPr>
          <p:cNvSpPr>
            <a:spLocks noGrp="1"/>
          </p:cNvSpPr>
          <p:nvPr>
            <p:ph type="title"/>
          </p:nvPr>
        </p:nvSpPr>
        <p:spPr>
          <a:xfrm>
            <a:off x="287899" y="461818"/>
            <a:ext cx="7332101" cy="452582"/>
          </a:xfrm>
        </p:spPr>
        <p:txBody>
          <a:bodyPr>
            <a:normAutofit fontScale="90000"/>
          </a:bodyPr>
          <a:lstStyle/>
          <a:p>
            <a:r>
              <a:rPr lang="en-US" dirty="0"/>
              <a:t>Full Trajectories from Earth to L2</a:t>
            </a:r>
          </a:p>
        </p:txBody>
      </p:sp>
      <p:sp>
        <p:nvSpPr>
          <p:cNvPr id="4" name="Slide Number Placeholder 3">
            <a:extLst>
              <a:ext uri="{FF2B5EF4-FFF2-40B4-BE49-F238E27FC236}">
                <a16:creationId xmlns:a16="http://schemas.microsoft.com/office/drawing/2014/main" id="{B34EE6BE-5E2D-4511-80F7-2AFADC7FAE67}"/>
              </a:ext>
            </a:extLst>
          </p:cNvPr>
          <p:cNvSpPr>
            <a:spLocks noGrp="1"/>
          </p:cNvSpPr>
          <p:nvPr>
            <p:ph type="sldNum" sz="quarter" idx="16"/>
          </p:nvPr>
        </p:nvSpPr>
        <p:spPr/>
        <p:txBody>
          <a:bodyPr/>
          <a:lstStyle/>
          <a:p>
            <a:fld id="{9DA027EF-C4F5-4A22-824B-1225979000D7}" type="slidenum">
              <a:rPr lang="en-US" smtClean="0"/>
              <a:t>17</a:t>
            </a:fld>
            <a:endParaRPr lang="en-US" dirty="0"/>
          </a:p>
        </p:txBody>
      </p:sp>
      <p:pic>
        <p:nvPicPr>
          <p:cNvPr id="2" name="out_rotMission150">
            <a:hlinkClick r:id="" action="ppaction://media"/>
            <a:extLst>
              <a:ext uri="{FF2B5EF4-FFF2-40B4-BE49-F238E27FC236}">
                <a16:creationId xmlns:a16="http://schemas.microsoft.com/office/drawing/2014/main" id="{C5D514DF-0592-423E-8CBF-116B43F6E67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47800" y="837293"/>
            <a:ext cx="6019800" cy="4299857"/>
          </a:xfrm>
          <a:prstGeom prst="rect">
            <a:avLst/>
          </a:prstGeom>
        </p:spPr>
      </p:pic>
    </p:spTree>
    <p:extLst>
      <p:ext uri="{BB962C8B-B14F-4D97-AF65-F5344CB8AC3E}">
        <p14:creationId xmlns:p14="http://schemas.microsoft.com/office/powerpoint/2010/main" val="11202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9BBC4A-7EEF-405B-8861-46F6A3545099}"/>
              </a:ext>
            </a:extLst>
          </p:cNvPr>
          <p:cNvSpPr>
            <a:spLocks noGrp="1"/>
          </p:cNvSpPr>
          <p:nvPr>
            <p:ph type="title"/>
          </p:nvPr>
        </p:nvSpPr>
        <p:spPr>
          <a:xfrm>
            <a:off x="287899" y="461818"/>
            <a:ext cx="7332101" cy="452582"/>
          </a:xfrm>
        </p:spPr>
        <p:txBody>
          <a:bodyPr>
            <a:normAutofit fontScale="90000"/>
          </a:bodyPr>
          <a:lstStyle/>
          <a:p>
            <a:r>
              <a:rPr lang="en-US" dirty="0"/>
              <a:t>Full Trajectories from Earth to L2</a:t>
            </a:r>
          </a:p>
        </p:txBody>
      </p:sp>
      <p:sp>
        <p:nvSpPr>
          <p:cNvPr id="4" name="Slide Number Placeholder 3">
            <a:extLst>
              <a:ext uri="{FF2B5EF4-FFF2-40B4-BE49-F238E27FC236}">
                <a16:creationId xmlns:a16="http://schemas.microsoft.com/office/drawing/2014/main" id="{B34EE6BE-5E2D-4511-80F7-2AFADC7FAE67}"/>
              </a:ext>
            </a:extLst>
          </p:cNvPr>
          <p:cNvSpPr>
            <a:spLocks noGrp="1"/>
          </p:cNvSpPr>
          <p:nvPr>
            <p:ph type="sldNum" sz="quarter" idx="16"/>
          </p:nvPr>
        </p:nvSpPr>
        <p:spPr/>
        <p:txBody>
          <a:bodyPr/>
          <a:lstStyle/>
          <a:p>
            <a:fld id="{9DA027EF-C4F5-4A22-824B-1225979000D7}" type="slidenum">
              <a:rPr lang="en-US" smtClean="0"/>
              <a:t>18</a:t>
            </a:fld>
            <a:endParaRPr lang="en-US"/>
          </a:p>
        </p:txBody>
      </p:sp>
      <p:pic>
        <p:nvPicPr>
          <p:cNvPr id="5" name="Picture 4" descr="A screenshot of a cell phone&#10;&#10;Description automatically generated">
            <a:extLst>
              <a:ext uri="{FF2B5EF4-FFF2-40B4-BE49-F238E27FC236}">
                <a16:creationId xmlns:a16="http://schemas.microsoft.com/office/drawing/2014/main" id="{2DCDC99A-CDF7-49D9-882B-EEBCEC820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314097"/>
            <a:ext cx="7543800" cy="3445002"/>
          </a:xfrm>
          <a:prstGeom prst="rect">
            <a:avLst/>
          </a:prstGeom>
        </p:spPr>
      </p:pic>
    </p:spTree>
    <p:extLst>
      <p:ext uri="{BB962C8B-B14F-4D97-AF65-F5344CB8AC3E}">
        <p14:creationId xmlns:p14="http://schemas.microsoft.com/office/powerpoint/2010/main" val="115923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9BBC4A-7EEF-405B-8861-46F6A3545099}"/>
              </a:ext>
            </a:extLst>
          </p:cNvPr>
          <p:cNvSpPr>
            <a:spLocks noGrp="1"/>
          </p:cNvSpPr>
          <p:nvPr>
            <p:ph type="title"/>
          </p:nvPr>
        </p:nvSpPr>
        <p:spPr>
          <a:xfrm>
            <a:off x="287899" y="461818"/>
            <a:ext cx="7332101" cy="452582"/>
          </a:xfrm>
        </p:spPr>
        <p:txBody>
          <a:bodyPr>
            <a:normAutofit fontScale="90000"/>
          </a:bodyPr>
          <a:lstStyle/>
          <a:p>
            <a:r>
              <a:rPr lang="en-US" dirty="0"/>
              <a:t>Rendezvous</a:t>
            </a:r>
          </a:p>
        </p:txBody>
      </p:sp>
      <p:sp>
        <p:nvSpPr>
          <p:cNvPr id="4" name="Slide Number Placeholder 3">
            <a:extLst>
              <a:ext uri="{FF2B5EF4-FFF2-40B4-BE49-F238E27FC236}">
                <a16:creationId xmlns:a16="http://schemas.microsoft.com/office/drawing/2014/main" id="{9F7EB400-1041-4656-904B-82463A29330B}"/>
              </a:ext>
            </a:extLst>
          </p:cNvPr>
          <p:cNvSpPr>
            <a:spLocks noGrp="1"/>
          </p:cNvSpPr>
          <p:nvPr>
            <p:ph type="sldNum" sz="quarter" idx="16"/>
          </p:nvPr>
        </p:nvSpPr>
        <p:spPr/>
        <p:txBody>
          <a:bodyPr/>
          <a:lstStyle/>
          <a:p>
            <a:fld id="{9DA027EF-C4F5-4A22-824B-1225979000D7}" type="slidenum">
              <a:rPr lang="en-US" smtClean="0"/>
              <a:t>19</a:t>
            </a:fld>
            <a:endParaRPr lang="en-US"/>
          </a:p>
        </p:txBody>
      </p:sp>
      <p:pic>
        <p:nvPicPr>
          <p:cNvPr id="8" name="Picture 7" descr="A picture containing athletic game, sport&#10;&#10;Description automatically generated">
            <a:hlinkClick r:id="rId2" action="ppaction://hlinksldjump"/>
            <a:extLst>
              <a:ext uri="{FF2B5EF4-FFF2-40B4-BE49-F238E27FC236}">
                <a16:creationId xmlns:a16="http://schemas.microsoft.com/office/drawing/2014/main" id="{8E082A49-FAFC-4BEB-B026-835AE515817D}"/>
              </a:ext>
            </a:extLst>
          </p:cNvPr>
          <p:cNvPicPr>
            <a:picLocks noChangeAspect="1"/>
          </p:cNvPicPr>
          <p:nvPr/>
        </p:nvPicPr>
        <p:blipFill rotWithShape="1">
          <a:blip r:embed="rId3">
            <a:extLst>
              <a:ext uri="{28A0092B-C50C-407E-A947-70E740481C1C}">
                <a14:useLocalDpi xmlns:a14="http://schemas.microsoft.com/office/drawing/2010/main" val="0"/>
              </a:ext>
            </a:extLst>
          </a:blip>
          <a:srcRect l="16793" t="13994" r="3960" b="6709"/>
          <a:stretch/>
        </p:blipFill>
        <p:spPr>
          <a:xfrm>
            <a:off x="287899" y="1451704"/>
            <a:ext cx="3752312" cy="3003687"/>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04B7960B-520D-41AE-BA94-5B0A383BF9DF}"/>
              </a:ext>
            </a:extLst>
          </p:cNvPr>
          <p:cNvPicPr>
            <a:picLocks noChangeAspect="1"/>
          </p:cNvPicPr>
          <p:nvPr/>
        </p:nvPicPr>
        <p:blipFill rotWithShape="1">
          <a:blip r:embed="rId4">
            <a:extLst>
              <a:ext uri="{28A0092B-C50C-407E-A947-70E740481C1C}">
                <a14:useLocalDpi xmlns:a14="http://schemas.microsoft.com/office/drawing/2010/main" val="0"/>
              </a:ext>
            </a:extLst>
          </a:blip>
          <a:srcRect r="7191"/>
          <a:stretch/>
        </p:blipFill>
        <p:spPr>
          <a:xfrm>
            <a:off x="4191000" y="825773"/>
            <a:ext cx="4815890" cy="3855909"/>
          </a:xfrm>
          <a:prstGeom prst="rect">
            <a:avLst/>
          </a:prstGeom>
        </p:spPr>
      </p:pic>
    </p:spTree>
    <p:extLst>
      <p:ext uri="{BB962C8B-B14F-4D97-AF65-F5344CB8AC3E}">
        <p14:creationId xmlns:p14="http://schemas.microsoft.com/office/powerpoint/2010/main" val="1262205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905651-1F96-483B-80E5-288612E3F1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800" y="1817236"/>
            <a:ext cx="5051662" cy="2696112"/>
          </a:xfrm>
          <a:prstGeom prst="rect">
            <a:avLst/>
          </a:prstGeom>
        </p:spPr>
      </p:pic>
      <p:sp>
        <p:nvSpPr>
          <p:cNvPr id="2" name="Text Placeholder 1">
            <a:extLst>
              <a:ext uri="{FF2B5EF4-FFF2-40B4-BE49-F238E27FC236}">
                <a16:creationId xmlns:a16="http://schemas.microsoft.com/office/drawing/2014/main" id="{076E1B1D-A99B-4A4D-8605-E6F9D70FCA3E}"/>
              </a:ext>
            </a:extLst>
          </p:cNvPr>
          <p:cNvSpPr>
            <a:spLocks noGrp="1"/>
          </p:cNvSpPr>
          <p:nvPr>
            <p:ph type="body" sz="quarter" idx="13"/>
          </p:nvPr>
        </p:nvSpPr>
        <p:spPr>
          <a:xfrm>
            <a:off x="295157" y="1379720"/>
            <a:ext cx="8163043" cy="2999185"/>
          </a:xfrm>
        </p:spPr>
        <p:txBody>
          <a:bodyPr>
            <a:normAutofit lnSpcReduction="10000"/>
          </a:bodyPr>
          <a:lstStyle/>
          <a:p>
            <a:r>
              <a:rPr lang="en-US" sz="2000" dirty="0"/>
              <a:t>LUVOIR and future space telescopes require bigger primary mirrors</a:t>
            </a:r>
          </a:p>
          <a:p>
            <a:r>
              <a:rPr lang="en-US" sz="2000" dirty="0"/>
              <a:t>Easier to segment the mirrors</a:t>
            </a:r>
          </a:p>
          <a:p>
            <a:pPr lvl="1"/>
            <a:r>
              <a:rPr lang="en-US" sz="1800" dirty="0"/>
              <a:t>Manufacturing costs reduced if                                                   fabricated in bulk</a:t>
            </a:r>
            <a:endParaRPr lang="en-US" sz="2000" dirty="0"/>
          </a:p>
          <a:p>
            <a:r>
              <a:rPr lang="en-US" sz="2000" dirty="0"/>
              <a:t>&gt;15m mirror required to observe                                                     main sequence turnoff point                                                             past the local group</a:t>
            </a:r>
            <a:r>
              <a:rPr lang="en-US" sz="2000" baseline="30000" dirty="0"/>
              <a:t>1</a:t>
            </a:r>
            <a:endParaRPr lang="en-US" sz="2000" dirty="0"/>
          </a:p>
          <a:p>
            <a:pPr lvl="1"/>
            <a:r>
              <a:rPr lang="en-US" sz="2000" dirty="0"/>
              <a:t>31m primary mirror,                                                                     needs 840 mirrors</a:t>
            </a:r>
            <a:r>
              <a:rPr lang="en-US" sz="2000" baseline="30000" dirty="0"/>
              <a:t>2</a:t>
            </a:r>
            <a:endParaRPr lang="en-US" sz="2000" dirty="0"/>
          </a:p>
          <a:p>
            <a:endParaRPr lang="en-US" dirty="0"/>
          </a:p>
        </p:txBody>
      </p:sp>
      <p:sp>
        <p:nvSpPr>
          <p:cNvPr id="3" name="Title 2">
            <a:extLst>
              <a:ext uri="{FF2B5EF4-FFF2-40B4-BE49-F238E27FC236}">
                <a16:creationId xmlns:a16="http://schemas.microsoft.com/office/drawing/2014/main" id="{0E9BBC4A-7EEF-405B-8861-46F6A3545099}"/>
              </a:ext>
            </a:extLst>
          </p:cNvPr>
          <p:cNvSpPr>
            <a:spLocks noGrp="1"/>
          </p:cNvSpPr>
          <p:nvPr>
            <p:ph type="title"/>
          </p:nvPr>
        </p:nvSpPr>
        <p:spPr/>
        <p:txBody>
          <a:bodyPr>
            <a:normAutofit fontScale="90000"/>
          </a:bodyPr>
          <a:lstStyle/>
          <a:p>
            <a:r>
              <a:rPr lang="en-US" dirty="0"/>
              <a:t>Motivation</a:t>
            </a:r>
          </a:p>
        </p:txBody>
      </p:sp>
      <p:sp>
        <p:nvSpPr>
          <p:cNvPr id="4" name="Slide Number Placeholder 3">
            <a:extLst>
              <a:ext uri="{FF2B5EF4-FFF2-40B4-BE49-F238E27FC236}">
                <a16:creationId xmlns:a16="http://schemas.microsoft.com/office/drawing/2014/main" id="{EB35B26A-2616-46F6-A5FC-76441A405A5A}"/>
              </a:ext>
            </a:extLst>
          </p:cNvPr>
          <p:cNvSpPr>
            <a:spLocks noGrp="1"/>
          </p:cNvSpPr>
          <p:nvPr>
            <p:ph type="sldNum" sz="quarter" idx="16"/>
          </p:nvPr>
        </p:nvSpPr>
        <p:spPr/>
        <p:txBody>
          <a:bodyPr/>
          <a:lstStyle/>
          <a:p>
            <a:fld id="{9DA027EF-C4F5-4A22-824B-1225979000D7}" type="slidenum">
              <a:rPr lang="en-US" smtClean="0"/>
              <a:t>2</a:t>
            </a:fld>
            <a:endParaRPr lang="en-US" dirty="0"/>
          </a:p>
        </p:txBody>
      </p:sp>
      <p:sp>
        <p:nvSpPr>
          <p:cNvPr id="6" name="TextBox 5">
            <a:hlinkClick r:id="rId4" action="ppaction://hlinksldjump"/>
            <a:extLst>
              <a:ext uri="{FF2B5EF4-FFF2-40B4-BE49-F238E27FC236}">
                <a16:creationId xmlns:a16="http://schemas.microsoft.com/office/drawing/2014/main" id="{B6830DA3-A757-4A28-B0E0-E4E93039CD52}"/>
              </a:ext>
            </a:extLst>
          </p:cNvPr>
          <p:cNvSpPr txBox="1"/>
          <p:nvPr/>
        </p:nvSpPr>
        <p:spPr>
          <a:xfrm>
            <a:off x="228600" y="4718734"/>
            <a:ext cx="7924800" cy="646331"/>
          </a:xfrm>
          <a:prstGeom prst="rect">
            <a:avLst/>
          </a:prstGeom>
          <a:noFill/>
        </p:spPr>
        <p:txBody>
          <a:bodyPr wrap="square" rtlCol="0">
            <a:spAutoFit/>
          </a:bodyPr>
          <a:lstStyle/>
          <a:p>
            <a:r>
              <a:rPr lang="en-US" sz="900" baseline="30000" dirty="0">
                <a:latin typeface="Arial" panose="020B0604020202020204" pitchFamily="34" charset="0"/>
                <a:cs typeface="Arial" panose="020B0604020202020204" pitchFamily="34" charset="0"/>
              </a:rPr>
              <a:t>1</a:t>
            </a:r>
            <a:r>
              <a:rPr lang="en-US" sz="900" dirty="0">
                <a:latin typeface="Arial" panose="020B0604020202020204" pitchFamily="34" charset="0"/>
                <a:cs typeface="Arial" panose="020B0604020202020204" pitchFamily="34" charset="0"/>
              </a:rPr>
              <a:t>D. A. Fischer, B. Peterson, LUVOIR Team, et al., “The LUVOIR Mission Concept Study Interim Report,” </a:t>
            </a:r>
            <a:r>
              <a:rPr lang="en-US" sz="900" dirty="0" err="1">
                <a:latin typeface="Arial" panose="020B0604020202020204" pitchFamily="34" charset="0"/>
                <a:cs typeface="Arial" panose="020B0604020202020204" pitchFamily="34" charset="0"/>
              </a:rPr>
              <a:t>arXiv</a:t>
            </a:r>
            <a:r>
              <a:rPr lang="en-US" sz="900" dirty="0">
                <a:latin typeface="Arial" panose="020B0604020202020204" pitchFamily="34" charset="0"/>
                <a:cs typeface="Arial" panose="020B0604020202020204" pitchFamily="34" charset="0"/>
              </a:rPr>
              <a:t> preprint arXiv:1809.09668, 2018.</a:t>
            </a:r>
          </a:p>
          <a:p>
            <a:r>
              <a:rPr lang="en-US" sz="900" baseline="30000" dirty="0">
                <a:latin typeface="Arial" panose="020B0604020202020204" pitchFamily="34" charset="0"/>
                <a:cs typeface="Arial" panose="020B0604020202020204" pitchFamily="34" charset="0"/>
              </a:rPr>
              <a:t>2</a:t>
            </a:r>
            <a:r>
              <a:rPr lang="en-US" sz="900" dirty="0">
                <a:latin typeface="Arial" panose="020B0604020202020204" pitchFamily="34" charset="0"/>
                <a:cs typeface="Arial" panose="020B0604020202020204" pitchFamily="34" charset="0"/>
              </a:rPr>
              <a:t>J. Shapiro, D. </a:t>
            </a:r>
            <a:r>
              <a:rPr lang="en-US" sz="900" dirty="0" err="1">
                <a:latin typeface="Arial" panose="020B0604020202020204" pitchFamily="34" charset="0"/>
                <a:cs typeface="Arial" panose="020B0604020202020204" pitchFamily="34" charset="0"/>
              </a:rPr>
              <a:t>Keithly</a:t>
            </a:r>
            <a:r>
              <a:rPr lang="en-US" sz="900" dirty="0">
                <a:latin typeface="Arial" panose="020B0604020202020204" pitchFamily="34" charset="0"/>
                <a:cs typeface="Arial" panose="020B0604020202020204" pitchFamily="34" charset="0"/>
              </a:rPr>
              <a:t>, G. Soto, D. </a:t>
            </a:r>
            <a:r>
              <a:rPr lang="en-US" sz="900" dirty="0" err="1">
                <a:latin typeface="Arial" panose="020B0604020202020204" pitchFamily="34" charset="0"/>
                <a:cs typeface="Arial" panose="020B0604020202020204" pitchFamily="34" charset="0"/>
              </a:rPr>
              <a:t>Savransky</a:t>
            </a:r>
            <a:r>
              <a:rPr lang="en-US" sz="900" dirty="0">
                <a:latin typeface="Arial" panose="020B0604020202020204" pitchFamily="34" charset="0"/>
                <a:cs typeface="Arial" panose="020B0604020202020204" pitchFamily="34" charset="0"/>
              </a:rPr>
              <a:t>, and E. Gustafson, “Optical design of a modular segmented telescope,” Proc. SPIE, Vol. 11116-12, 2019</a:t>
            </a:r>
          </a:p>
          <a:p>
            <a:endParaRPr lang="en-US" dirty="0"/>
          </a:p>
        </p:txBody>
      </p:sp>
    </p:spTree>
    <p:extLst>
      <p:ext uri="{BB962C8B-B14F-4D97-AF65-F5344CB8AC3E}">
        <p14:creationId xmlns:p14="http://schemas.microsoft.com/office/powerpoint/2010/main" val="344497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CDE53F32-E102-45E3-B79C-596E2C9B4B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3029" y="461818"/>
            <a:ext cx="4910971" cy="4593689"/>
          </a:xfrm>
          <a:prstGeom prst="rect">
            <a:avLst/>
          </a:prstGeom>
        </p:spPr>
      </p:pic>
      <p:sp>
        <p:nvSpPr>
          <p:cNvPr id="3" name="Title 2">
            <a:extLst>
              <a:ext uri="{FF2B5EF4-FFF2-40B4-BE49-F238E27FC236}">
                <a16:creationId xmlns:a16="http://schemas.microsoft.com/office/drawing/2014/main" id="{0E9BBC4A-7EEF-405B-8861-46F6A3545099}"/>
              </a:ext>
            </a:extLst>
          </p:cNvPr>
          <p:cNvSpPr>
            <a:spLocks noGrp="1"/>
          </p:cNvSpPr>
          <p:nvPr>
            <p:ph type="title"/>
          </p:nvPr>
        </p:nvSpPr>
        <p:spPr>
          <a:xfrm>
            <a:off x="287899" y="461818"/>
            <a:ext cx="7332101" cy="452582"/>
          </a:xfrm>
        </p:spPr>
        <p:txBody>
          <a:bodyPr>
            <a:normAutofit fontScale="90000"/>
          </a:bodyPr>
          <a:lstStyle/>
          <a:p>
            <a:r>
              <a:rPr lang="en-US" dirty="0"/>
              <a:t>Docking</a:t>
            </a:r>
          </a:p>
        </p:txBody>
      </p:sp>
      <p:sp>
        <p:nvSpPr>
          <p:cNvPr id="4" name="Slide Number Placeholder 3">
            <a:extLst>
              <a:ext uri="{FF2B5EF4-FFF2-40B4-BE49-F238E27FC236}">
                <a16:creationId xmlns:a16="http://schemas.microsoft.com/office/drawing/2014/main" id="{A80CDA48-631E-4BDA-838A-CBD92CACE566}"/>
              </a:ext>
            </a:extLst>
          </p:cNvPr>
          <p:cNvSpPr>
            <a:spLocks noGrp="1"/>
          </p:cNvSpPr>
          <p:nvPr>
            <p:ph type="sldNum" sz="quarter" idx="16"/>
          </p:nvPr>
        </p:nvSpPr>
        <p:spPr/>
        <p:txBody>
          <a:bodyPr/>
          <a:lstStyle/>
          <a:p>
            <a:fld id="{9DA027EF-C4F5-4A22-824B-1225979000D7}" type="slidenum">
              <a:rPr lang="en-US" smtClean="0"/>
              <a:t>20</a:t>
            </a:fld>
            <a:endParaRPr lang="en-US"/>
          </a:p>
        </p:txBody>
      </p:sp>
      <p:pic>
        <p:nvPicPr>
          <p:cNvPr id="7" name="Picture 6" descr="A picture containing athletic game&#10;&#10;Description automatically generated">
            <a:extLst>
              <a:ext uri="{FF2B5EF4-FFF2-40B4-BE49-F238E27FC236}">
                <a16:creationId xmlns:a16="http://schemas.microsoft.com/office/drawing/2014/main" id="{15868F9D-6C8A-4FB8-8792-4C1C159D6A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787" y="1809750"/>
            <a:ext cx="4014611" cy="1905000"/>
          </a:xfrm>
          <a:prstGeom prst="rect">
            <a:avLst/>
          </a:prstGeom>
        </p:spPr>
      </p:pic>
    </p:spTree>
    <p:extLst>
      <p:ext uri="{BB962C8B-B14F-4D97-AF65-F5344CB8AC3E}">
        <p14:creationId xmlns:p14="http://schemas.microsoft.com/office/powerpoint/2010/main" val="580094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6E1B1D-A99B-4A4D-8605-E6F9D70FCA3E}"/>
              </a:ext>
            </a:extLst>
          </p:cNvPr>
          <p:cNvSpPr>
            <a:spLocks noGrp="1"/>
          </p:cNvSpPr>
          <p:nvPr>
            <p:ph type="body" sz="quarter" idx="13"/>
          </p:nvPr>
        </p:nvSpPr>
        <p:spPr>
          <a:xfrm>
            <a:off x="285753" y="1085851"/>
            <a:ext cx="8705847" cy="3771899"/>
          </a:xfrm>
        </p:spPr>
        <p:txBody>
          <a:bodyPr>
            <a:normAutofit/>
          </a:bodyPr>
          <a:lstStyle/>
          <a:p>
            <a:r>
              <a:rPr lang="en-US" sz="1800" dirty="0"/>
              <a:t>Simulate future launch schedules using 2016-2018 launch data</a:t>
            </a:r>
          </a:p>
          <a:p>
            <a:pPr lvl="1"/>
            <a:r>
              <a:rPr lang="en-US" sz="1600" dirty="0"/>
              <a:t>840 modules launched within 6-7 years</a:t>
            </a:r>
          </a:p>
          <a:p>
            <a:pPr lvl="1"/>
            <a:r>
              <a:rPr lang="en-US" sz="1600" dirty="0"/>
              <a:t>All injected into Lissajous within 11 years</a:t>
            </a:r>
          </a:p>
          <a:p>
            <a:pPr marL="457188" lvl="1" indent="0">
              <a:buNone/>
            </a:pPr>
            <a:endParaRPr lang="en-US" sz="1600" dirty="0"/>
          </a:p>
          <a:p>
            <a:r>
              <a:rPr lang="en-US" sz="1800" dirty="0"/>
              <a:t>Developed tools to simulate full mission from Earth to L2 Lissajous orbits</a:t>
            </a:r>
          </a:p>
          <a:p>
            <a:pPr lvl="1"/>
            <a:r>
              <a:rPr lang="en-US" sz="1600" dirty="0"/>
              <a:t>Uses standard Python packages including </a:t>
            </a:r>
            <a:r>
              <a:rPr lang="en-US" sz="1600" dirty="0" err="1">
                <a:latin typeface="Courier New" panose="02070309020205020404" pitchFamily="49" charset="0"/>
                <a:cs typeface="Courier New" panose="02070309020205020404" pitchFamily="49" charset="0"/>
              </a:rPr>
              <a:t>numpy</a:t>
            </a:r>
            <a:r>
              <a:rPr lang="en-US" sz="1600" dirty="0"/>
              <a:t> and </a:t>
            </a:r>
            <a:r>
              <a:rPr lang="en-US" sz="1600" dirty="0" err="1">
                <a:latin typeface="Courier New" panose="02070309020205020404" pitchFamily="49" charset="0"/>
                <a:cs typeface="Courier New" panose="02070309020205020404" pitchFamily="49" charset="0"/>
              </a:rPr>
              <a:t>scipy</a:t>
            </a:r>
            <a:endParaRPr lang="en-US" sz="1600" dirty="0"/>
          </a:p>
          <a:p>
            <a:pPr lvl="1"/>
            <a:r>
              <a:rPr lang="en-US" sz="1600" dirty="0"/>
              <a:t>Design tools for selecting sail parameters coupled with Earth escape times</a:t>
            </a:r>
          </a:p>
          <a:p>
            <a:pPr marL="0" indent="0">
              <a:buNone/>
            </a:pPr>
            <a:endParaRPr lang="en-US" sz="1800" dirty="0"/>
          </a:p>
          <a:p>
            <a:r>
              <a:rPr lang="en-US" sz="1800" dirty="0"/>
              <a:t>Close encounters (within 1000 km) occur when spacecraft are n periods apart</a:t>
            </a:r>
          </a:p>
          <a:p>
            <a:pPr lvl="1"/>
            <a:r>
              <a:rPr lang="en-US" sz="1600" dirty="0"/>
              <a:t>Solar sail rendezvous takes, on average, about 2 days</a:t>
            </a:r>
          </a:p>
        </p:txBody>
      </p:sp>
      <p:sp>
        <p:nvSpPr>
          <p:cNvPr id="3" name="Title 2">
            <a:extLst>
              <a:ext uri="{FF2B5EF4-FFF2-40B4-BE49-F238E27FC236}">
                <a16:creationId xmlns:a16="http://schemas.microsoft.com/office/drawing/2014/main" id="{0E9BBC4A-7EEF-405B-8861-46F6A3545099}"/>
              </a:ext>
            </a:extLst>
          </p:cNvPr>
          <p:cNvSpPr>
            <a:spLocks noGrp="1"/>
          </p:cNvSpPr>
          <p:nvPr>
            <p:ph type="title"/>
          </p:nvPr>
        </p:nvSpPr>
        <p:spPr>
          <a:xfrm>
            <a:off x="287899" y="461818"/>
            <a:ext cx="7332101" cy="452582"/>
          </a:xfrm>
        </p:spPr>
        <p:txBody>
          <a:bodyPr>
            <a:normAutofit fontScale="90000"/>
          </a:bodyPr>
          <a:lstStyle/>
          <a:p>
            <a:r>
              <a:rPr lang="en-US" dirty="0"/>
              <a:t>Conclusions</a:t>
            </a:r>
          </a:p>
        </p:txBody>
      </p:sp>
      <p:sp>
        <p:nvSpPr>
          <p:cNvPr id="4" name="Slide Number Placeholder 3">
            <a:extLst>
              <a:ext uri="{FF2B5EF4-FFF2-40B4-BE49-F238E27FC236}">
                <a16:creationId xmlns:a16="http://schemas.microsoft.com/office/drawing/2014/main" id="{9E0A07B1-93D5-47A7-ACB7-CAD14C21218E}"/>
              </a:ext>
            </a:extLst>
          </p:cNvPr>
          <p:cNvSpPr>
            <a:spLocks noGrp="1"/>
          </p:cNvSpPr>
          <p:nvPr>
            <p:ph type="sldNum" sz="quarter" idx="16"/>
          </p:nvPr>
        </p:nvSpPr>
        <p:spPr/>
        <p:txBody>
          <a:bodyPr/>
          <a:lstStyle/>
          <a:p>
            <a:fld id="{9DA027EF-C4F5-4A22-824B-1225979000D7}" type="slidenum">
              <a:rPr lang="en-US" smtClean="0"/>
              <a:t>21</a:t>
            </a:fld>
            <a:endParaRPr lang="en-US"/>
          </a:p>
        </p:txBody>
      </p:sp>
    </p:spTree>
    <p:extLst>
      <p:ext uri="{BB962C8B-B14F-4D97-AF65-F5344CB8AC3E}">
        <p14:creationId xmlns:p14="http://schemas.microsoft.com/office/powerpoint/2010/main" val="3998467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E09B8-1597-4038-ADE4-87717E17D78A}"/>
              </a:ext>
            </a:extLst>
          </p:cNvPr>
          <p:cNvSpPr>
            <a:spLocks noGrp="1"/>
          </p:cNvSpPr>
          <p:nvPr>
            <p:ph type="ctrTitle"/>
          </p:nvPr>
        </p:nvSpPr>
        <p:spPr>
          <a:xfrm>
            <a:off x="457200" y="2067007"/>
            <a:ext cx="8458200" cy="564355"/>
          </a:xfrm>
        </p:spPr>
        <p:txBody>
          <a:bodyPr>
            <a:noAutofit/>
          </a:bodyPr>
          <a:lstStyle/>
          <a:p>
            <a:r>
              <a:rPr lang="en-US" sz="2400" b="1" dirty="0"/>
              <a:t>Solar Sail Trajectories and Orbit Phasing of Modular Spacecraft for Segmented Telescope Assembly about Sun-Earth L2</a:t>
            </a:r>
          </a:p>
        </p:txBody>
      </p:sp>
      <p:sp>
        <p:nvSpPr>
          <p:cNvPr id="3" name="Subtitle 2">
            <a:extLst>
              <a:ext uri="{FF2B5EF4-FFF2-40B4-BE49-F238E27FC236}">
                <a16:creationId xmlns:a16="http://schemas.microsoft.com/office/drawing/2014/main" id="{E6EBC354-6812-4FD4-92A5-AE9516352845}"/>
              </a:ext>
            </a:extLst>
          </p:cNvPr>
          <p:cNvSpPr>
            <a:spLocks noGrp="1"/>
          </p:cNvSpPr>
          <p:nvPr>
            <p:ph type="subTitle" idx="1"/>
          </p:nvPr>
        </p:nvSpPr>
        <p:spPr>
          <a:xfrm>
            <a:off x="457200" y="3409950"/>
            <a:ext cx="8458200" cy="1015207"/>
          </a:xfrm>
        </p:spPr>
        <p:txBody>
          <a:bodyPr>
            <a:normAutofit/>
          </a:bodyPr>
          <a:lstStyle/>
          <a:p>
            <a:r>
              <a:rPr lang="en-US" sz="1800" dirty="0"/>
              <a:t>Gabriel Soto, Erik Gustafson, Dmitry </a:t>
            </a:r>
            <a:r>
              <a:rPr lang="en-US" sz="1800" dirty="0" err="1"/>
              <a:t>Savransky</a:t>
            </a:r>
            <a:r>
              <a:rPr lang="en-US" sz="1800" dirty="0"/>
              <a:t>, Jacob Shapiro, Dean </a:t>
            </a:r>
            <a:r>
              <a:rPr lang="en-US" sz="1800" dirty="0" err="1"/>
              <a:t>Keithly</a:t>
            </a:r>
            <a:endParaRPr lang="en-US" sz="1800" dirty="0"/>
          </a:p>
          <a:p>
            <a:r>
              <a:rPr lang="en-US" sz="1600" b="1" dirty="0"/>
              <a:t>Paper Number</a:t>
            </a:r>
            <a:r>
              <a:rPr lang="en-US" sz="1600" dirty="0"/>
              <a:t>: AAS 19-774</a:t>
            </a:r>
          </a:p>
          <a:p>
            <a:r>
              <a:rPr lang="en-US" sz="1600" dirty="0"/>
              <a:t>15</a:t>
            </a:r>
            <a:r>
              <a:rPr lang="en-US" sz="1600" baseline="30000" dirty="0"/>
              <a:t>th</a:t>
            </a:r>
            <a:r>
              <a:rPr lang="en-US" sz="1600" dirty="0"/>
              <a:t> August 2019</a:t>
            </a:r>
          </a:p>
          <a:p>
            <a:endParaRPr lang="en-US" sz="1800" dirty="0"/>
          </a:p>
          <a:p>
            <a:endParaRPr lang="en-US" sz="1800" dirty="0"/>
          </a:p>
        </p:txBody>
      </p:sp>
      <p:pic>
        <p:nvPicPr>
          <p:cNvPr id="6" name="Picture 2" descr="File:NIAC Logo.png">
            <a:extLst>
              <a:ext uri="{FF2B5EF4-FFF2-40B4-BE49-F238E27FC236}">
                <a16:creationId xmlns:a16="http://schemas.microsoft.com/office/drawing/2014/main" id="{67B05770-EC25-467C-B7CD-55F241C338A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639034"/>
            <a:ext cx="1674873" cy="9421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1">
            <a:extLst>
              <a:ext uri="{FF2B5EF4-FFF2-40B4-BE49-F238E27FC236}">
                <a16:creationId xmlns:a16="http://schemas.microsoft.com/office/drawing/2014/main" id="{5BE2DA8D-1739-4519-9388-E768869D034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7250" y="836033"/>
            <a:ext cx="1600043" cy="66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CSI logo Final White">
            <a:extLst>
              <a:ext uri="{FF2B5EF4-FFF2-40B4-BE49-F238E27FC236}">
                <a16:creationId xmlns:a16="http://schemas.microsoft.com/office/drawing/2014/main" id="{BF527BDF-4F3B-455F-941A-1A001F416984}"/>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3278" t="1" r="12253" b="15266"/>
          <a:stretch/>
        </p:blipFill>
        <p:spPr bwMode="auto">
          <a:xfrm>
            <a:off x="6705600" y="438150"/>
            <a:ext cx="1965743" cy="12794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80D7571-92E1-4422-A413-162C74B874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2800" y="3790950"/>
            <a:ext cx="1352550" cy="1352550"/>
          </a:xfrm>
          <a:prstGeom prst="rect">
            <a:avLst/>
          </a:prstGeom>
        </p:spPr>
      </p:pic>
      <p:sp>
        <p:nvSpPr>
          <p:cNvPr id="10" name="Subtitle 2">
            <a:extLst>
              <a:ext uri="{FF2B5EF4-FFF2-40B4-BE49-F238E27FC236}">
                <a16:creationId xmlns:a16="http://schemas.microsoft.com/office/drawing/2014/main" id="{5E04FB65-7B0D-4026-8C5A-72B68A1F24FB}"/>
              </a:ext>
            </a:extLst>
          </p:cNvPr>
          <p:cNvSpPr txBox="1">
            <a:spLocks/>
          </p:cNvSpPr>
          <p:nvPr/>
        </p:nvSpPr>
        <p:spPr>
          <a:xfrm>
            <a:off x="461246" y="4513423"/>
            <a:ext cx="8458200" cy="1015207"/>
          </a:xfrm>
          <a:prstGeom prst="rect">
            <a:avLst/>
          </a:prstGeom>
        </p:spPr>
        <p:txBody>
          <a:bodyPr vert="horz" lIns="91440" tIns="45720" rIns="91440" bIns="45720" rtlCol="0" anchor="t">
            <a:normAutofit/>
          </a:bodyPr>
          <a:lstStyle>
            <a:lvl1pPr marL="0" indent="0" algn="l" defTabSz="914377" rtl="0" eaLnBrk="1" latinLnBrk="0" hangingPunct="1">
              <a:spcBef>
                <a:spcPct val="20000"/>
              </a:spcBef>
              <a:buFont typeface="Arial" panose="020B0604020202020204" pitchFamily="34" charset="0"/>
              <a:buNone/>
              <a:defRPr sz="2000" kern="1200">
                <a:solidFill>
                  <a:schemeClr val="accent5"/>
                </a:solidFill>
                <a:latin typeface="Arial" charset="0"/>
                <a:ea typeface="Arial" charset="0"/>
                <a:cs typeface="Arial" charset="0"/>
              </a:defRPr>
            </a:lvl1pPr>
            <a:lvl2pPr marL="457200" indent="0" algn="ctr" defTabSz="914377" rtl="0" eaLnBrk="1" latinLnBrk="0" hangingPunct="1">
              <a:spcBef>
                <a:spcPct val="20000"/>
              </a:spcBef>
              <a:buFont typeface="Arial" panose="020B0604020202020204" pitchFamily="34" charset="0"/>
              <a:buNone/>
              <a:defRPr sz="2000" kern="1200">
                <a:solidFill>
                  <a:schemeClr val="accent2"/>
                </a:solidFill>
                <a:latin typeface="Arial" charset="0"/>
                <a:ea typeface="Arial" charset="0"/>
                <a:cs typeface="Arial" charset="0"/>
              </a:defRPr>
            </a:lvl2pPr>
            <a:lvl3pPr marL="914400" indent="0" algn="ctr" defTabSz="914377" rtl="0" eaLnBrk="1" latinLnBrk="0" hangingPunct="1">
              <a:spcBef>
                <a:spcPct val="20000"/>
              </a:spcBef>
              <a:buFont typeface="Arial" panose="020B0604020202020204" pitchFamily="34" charset="0"/>
              <a:buNone/>
              <a:defRPr sz="1800" kern="1200">
                <a:solidFill>
                  <a:schemeClr val="accent2"/>
                </a:solidFill>
                <a:latin typeface="Arial" charset="0"/>
                <a:ea typeface="Arial" charset="0"/>
                <a:cs typeface="Arial" charset="0"/>
              </a:defRPr>
            </a:lvl3pPr>
            <a:lvl4pPr marL="1371600" indent="0" algn="ctr" defTabSz="914377" rtl="0" eaLnBrk="1" latinLnBrk="0" hangingPunct="1">
              <a:spcBef>
                <a:spcPct val="20000"/>
              </a:spcBef>
              <a:buFont typeface="Arial" panose="020B0604020202020204" pitchFamily="34" charset="0"/>
              <a:buNone/>
              <a:defRPr sz="1600" kern="1200">
                <a:solidFill>
                  <a:schemeClr val="accent2"/>
                </a:solidFill>
                <a:latin typeface="Arial" charset="0"/>
                <a:ea typeface="Arial" charset="0"/>
                <a:cs typeface="Arial" charset="0"/>
              </a:defRPr>
            </a:lvl4pPr>
            <a:lvl5pPr marL="1828800" indent="0" algn="ctr" defTabSz="914377" rtl="0" eaLnBrk="1" latinLnBrk="0" hangingPunct="1">
              <a:spcBef>
                <a:spcPct val="20000"/>
              </a:spcBef>
              <a:buFont typeface="Arial" panose="020B0604020202020204" pitchFamily="34" charset="0"/>
              <a:buNone/>
              <a:defRPr sz="1600" kern="1200">
                <a:solidFill>
                  <a:schemeClr val="accent2"/>
                </a:solidFill>
                <a:latin typeface="Arial" charset="0"/>
                <a:ea typeface="Arial" charset="0"/>
                <a:cs typeface="Arial" charset="0"/>
              </a:defRPr>
            </a:lvl5pPr>
            <a:lvl6pPr marL="2286000" indent="0" algn="ctr" defTabSz="914377"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6pPr>
            <a:lvl7pPr marL="2743200" indent="0" algn="ctr" defTabSz="914377"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7pPr>
            <a:lvl8pPr marL="3200400" indent="0" algn="ctr" defTabSz="914377"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8pPr>
            <a:lvl9pPr marL="3657600" indent="0" algn="ctr" defTabSz="914377"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9pPr>
          </a:lstStyle>
          <a:p>
            <a:r>
              <a:rPr lang="en-US" sz="1400" b="1" dirty="0"/>
              <a:t>This work was supported by NIAC Grant 80NSSC18K0869.</a:t>
            </a:r>
          </a:p>
          <a:p>
            <a:endParaRPr lang="en-US" sz="1800" dirty="0"/>
          </a:p>
          <a:p>
            <a:endParaRPr lang="en-US" sz="1800" dirty="0"/>
          </a:p>
        </p:txBody>
      </p:sp>
    </p:spTree>
    <p:extLst>
      <p:ext uri="{BB962C8B-B14F-4D97-AF65-F5344CB8AC3E}">
        <p14:creationId xmlns:p14="http://schemas.microsoft.com/office/powerpoint/2010/main" val="694192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92E435-94AF-4E61-9346-1E072A584963}"/>
              </a:ext>
            </a:extLst>
          </p:cNvPr>
          <p:cNvSpPr>
            <a:spLocks noGrp="1"/>
          </p:cNvSpPr>
          <p:nvPr>
            <p:ph type="title"/>
          </p:nvPr>
        </p:nvSpPr>
        <p:spPr>
          <a:xfrm>
            <a:off x="685800" y="2092861"/>
            <a:ext cx="6554707" cy="452582"/>
          </a:xfrm>
        </p:spPr>
        <p:txBody>
          <a:bodyPr>
            <a:normAutofit fontScale="90000"/>
          </a:bodyPr>
          <a:lstStyle/>
          <a:p>
            <a:r>
              <a:rPr lang="en-US" dirty="0"/>
              <a:t>Backup Slides</a:t>
            </a:r>
          </a:p>
        </p:txBody>
      </p:sp>
      <p:sp>
        <p:nvSpPr>
          <p:cNvPr id="4" name="Slide Number Placeholder 3">
            <a:extLst>
              <a:ext uri="{FF2B5EF4-FFF2-40B4-BE49-F238E27FC236}">
                <a16:creationId xmlns:a16="http://schemas.microsoft.com/office/drawing/2014/main" id="{23BD28A8-FD26-416B-8915-107E07DBC45F}"/>
              </a:ext>
            </a:extLst>
          </p:cNvPr>
          <p:cNvSpPr>
            <a:spLocks noGrp="1"/>
          </p:cNvSpPr>
          <p:nvPr>
            <p:ph type="sldNum" sz="quarter" idx="16"/>
          </p:nvPr>
        </p:nvSpPr>
        <p:spPr/>
        <p:txBody>
          <a:bodyPr/>
          <a:lstStyle/>
          <a:p>
            <a:fld id="{9DA027EF-C4F5-4A22-824B-1225979000D7}" type="slidenum">
              <a:rPr lang="en-US" smtClean="0"/>
              <a:t>23</a:t>
            </a:fld>
            <a:endParaRPr lang="en-US"/>
          </a:p>
        </p:txBody>
      </p:sp>
    </p:spTree>
    <p:extLst>
      <p:ext uri="{BB962C8B-B14F-4D97-AF65-F5344CB8AC3E}">
        <p14:creationId xmlns:p14="http://schemas.microsoft.com/office/powerpoint/2010/main" val="77439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574350-41BB-4851-8BA4-C7C41A770DC8}"/>
              </a:ext>
            </a:extLst>
          </p:cNvPr>
          <p:cNvSpPr>
            <a:spLocks noGrp="1"/>
          </p:cNvSpPr>
          <p:nvPr>
            <p:ph type="body" sz="quarter" idx="13"/>
          </p:nvPr>
        </p:nvSpPr>
        <p:spPr>
          <a:xfrm>
            <a:off x="3861592" y="1407743"/>
            <a:ext cx="5078416" cy="2999185"/>
          </a:xfrm>
        </p:spPr>
        <p:txBody>
          <a:bodyPr>
            <a:normAutofit fontScale="92500" lnSpcReduction="20000"/>
          </a:bodyPr>
          <a:lstStyle/>
          <a:p>
            <a:r>
              <a:rPr lang="en-US" sz="2000" dirty="0">
                <a:latin typeface="Arial" panose="020B0604020202020204" pitchFamily="34" charset="0"/>
              </a:rPr>
              <a:t>Observability of main sequence turnoff at different telescope scales</a:t>
            </a:r>
          </a:p>
          <a:p>
            <a:pPr lvl="1"/>
            <a:r>
              <a:rPr lang="en-US" sz="2000" dirty="0">
                <a:latin typeface="Arial" panose="020B0604020202020204" pitchFamily="34" charset="0"/>
              </a:rPr>
              <a:t>SNR = 5</a:t>
            </a:r>
          </a:p>
          <a:p>
            <a:pPr lvl="1"/>
            <a:r>
              <a:rPr lang="en-US" sz="2000" dirty="0">
                <a:latin typeface="Arial" panose="020B0604020202020204" pitchFamily="34" charset="0"/>
              </a:rPr>
              <a:t>100 hours of integration time</a:t>
            </a:r>
          </a:p>
          <a:p>
            <a:pPr lvl="1"/>
            <a:r>
              <a:rPr lang="en-US" sz="2000" dirty="0">
                <a:latin typeface="Arial" panose="020B0604020202020204" pitchFamily="34" charset="0"/>
              </a:rPr>
              <a:t>V and I bands</a:t>
            </a:r>
          </a:p>
          <a:p>
            <a:pPr lvl="1"/>
            <a:r>
              <a:rPr lang="en-US" sz="2000" dirty="0">
                <a:latin typeface="Arial" panose="020B0604020202020204" pitchFamily="34" charset="0"/>
              </a:rPr>
              <a:t>Captures the local group</a:t>
            </a:r>
          </a:p>
          <a:p>
            <a:pPr marL="457188" lvl="1" indent="0">
              <a:buNone/>
            </a:pPr>
            <a:endParaRPr lang="en-US" sz="2000" dirty="0">
              <a:latin typeface="Arial" panose="020B0604020202020204" pitchFamily="34" charset="0"/>
            </a:endParaRPr>
          </a:p>
          <a:p>
            <a:r>
              <a:rPr lang="en-US" sz="2000" dirty="0">
                <a:latin typeface="Arial" panose="020B0604020202020204" pitchFamily="34" charset="0"/>
              </a:rPr>
              <a:t>31 m telescope would effectively be sensitive throughout the entire observable universe.</a:t>
            </a:r>
          </a:p>
          <a:p>
            <a:endParaRPr lang="en-US" dirty="0"/>
          </a:p>
        </p:txBody>
      </p:sp>
      <p:sp>
        <p:nvSpPr>
          <p:cNvPr id="3" name="Title 2">
            <a:extLst>
              <a:ext uri="{FF2B5EF4-FFF2-40B4-BE49-F238E27FC236}">
                <a16:creationId xmlns:a16="http://schemas.microsoft.com/office/drawing/2014/main" id="{E3218878-4CEB-468C-9D3F-2C5053F1B885}"/>
              </a:ext>
            </a:extLst>
          </p:cNvPr>
          <p:cNvSpPr>
            <a:spLocks noGrp="1"/>
          </p:cNvSpPr>
          <p:nvPr>
            <p:ph type="title"/>
          </p:nvPr>
        </p:nvSpPr>
        <p:spPr/>
        <p:txBody>
          <a:bodyPr>
            <a:normAutofit fontScale="90000"/>
          </a:bodyPr>
          <a:lstStyle/>
          <a:p>
            <a:r>
              <a:rPr lang="en-US" dirty="0"/>
              <a:t>Observe Main Sequence Turnoff Point</a:t>
            </a:r>
          </a:p>
        </p:txBody>
      </p:sp>
      <p:sp>
        <p:nvSpPr>
          <p:cNvPr id="4" name="Slide Number Placeholder 3">
            <a:extLst>
              <a:ext uri="{FF2B5EF4-FFF2-40B4-BE49-F238E27FC236}">
                <a16:creationId xmlns:a16="http://schemas.microsoft.com/office/drawing/2014/main" id="{AA4C7895-CB34-4963-9B02-A2692FDF6DE1}"/>
              </a:ext>
            </a:extLst>
          </p:cNvPr>
          <p:cNvSpPr>
            <a:spLocks noGrp="1"/>
          </p:cNvSpPr>
          <p:nvPr>
            <p:ph type="sldNum" sz="quarter" idx="16"/>
          </p:nvPr>
        </p:nvSpPr>
        <p:spPr/>
        <p:txBody>
          <a:bodyPr/>
          <a:lstStyle/>
          <a:p>
            <a:fld id="{9DA027EF-C4F5-4A22-824B-1225979000D7}" type="slidenum">
              <a:rPr lang="en-US" smtClean="0"/>
              <a:t>24</a:t>
            </a:fld>
            <a:endParaRPr lang="en-US"/>
          </a:p>
        </p:txBody>
      </p:sp>
      <p:pic>
        <p:nvPicPr>
          <p:cNvPr id="6" name="Picture 5" descr="A close up of a logo&#10;&#10;Description automatically generated">
            <a:hlinkClick r:id="rId2" action="ppaction://hlinksldjump"/>
            <a:extLst>
              <a:ext uri="{FF2B5EF4-FFF2-40B4-BE49-F238E27FC236}">
                <a16:creationId xmlns:a16="http://schemas.microsoft.com/office/drawing/2014/main" id="{57FA8C10-C06A-4590-968E-C3D5E486DB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968" y="1117601"/>
            <a:ext cx="3173416" cy="3166742"/>
          </a:xfrm>
          <a:prstGeom prst="rect">
            <a:avLst/>
          </a:prstGeom>
        </p:spPr>
      </p:pic>
      <p:sp>
        <p:nvSpPr>
          <p:cNvPr id="7" name="Rectangle 6">
            <a:extLst>
              <a:ext uri="{FF2B5EF4-FFF2-40B4-BE49-F238E27FC236}">
                <a16:creationId xmlns:a16="http://schemas.microsoft.com/office/drawing/2014/main" id="{B064782E-5B6F-4F8D-B55C-EEEC0FF2CB9F}"/>
              </a:ext>
            </a:extLst>
          </p:cNvPr>
          <p:cNvSpPr/>
          <p:nvPr/>
        </p:nvSpPr>
        <p:spPr>
          <a:xfrm>
            <a:off x="4114800" y="1117601"/>
            <a:ext cx="4572000" cy="276999"/>
          </a:xfrm>
          <a:prstGeom prst="rect">
            <a:avLst/>
          </a:prstGeom>
        </p:spPr>
        <p:txBody>
          <a:bodyPr>
            <a:spAutoFit/>
          </a:bodyPr>
          <a:lstStyle/>
          <a:p>
            <a:endParaRPr lang="en-US" sz="1200" b="0" i="0" dirty="0">
              <a:effectLst/>
              <a:latin typeface="Arial" panose="020B0604020202020204" pitchFamily="34" charset="0"/>
            </a:endParaRPr>
          </a:p>
        </p:txBody>
      </p:sp>
      <p:sp>
        <p:nvSpPr>
          <p:cNvPr id="8" name="Rectangle 7">
            <a:extLst>
              <a:ext uri="{FF2B5EF4-FFF2-40B4-BE49-F238E27FC236}">
                <a16:creationId xmlns:a16="http://schemas.microsoft.com/office/drawing/2014/main" id="{C9AF4331-D061-4F98-A50E-1F85184DE8CE}"/>
              </a:ext>
            </a:extLst>
          </p:cNvPr>
          <p:cNvSpPr/>
          <p:nvPr/>
        </p:nvSpPr>
        <p:spPr>
          <a:xfrm>
            <a:off x="685800" y="4420072"/>
            <a:ext cx="4572000" cy="523220"/>
          </a:xfrm>
          <a:prstGeom prst="rect">
            <a:avLst/>
          </a:prstGeom>
        </p:spPr>
        <p:txBody>
          <a:bodyPr>
            <a:spAutoFit/>
          </a:bodyPr>
          <a:lstStyle/>
          <a:p>
            <a:r>
              <a:rPr lang="en-US" sz="1400" dirty="0">
                <a:latin typeface="Arial" panose="020B0604020202020204" pitchFamily="34" charset="0"/>
              </a:rPr>
              <a:t>From: LUVOIR Interim Report</a:t>
            </a:r>
            <a:r>
              <a:rPr lang="en-US" sz="1400" baseline="30000" dirty="0">
                <a:latin typeface="Arial" panose="020B0604020202020204" pitchFamily="34" charset="0"/>
                <a:cs typeface="Arial" panose="020B0604020202020204" pitchFamily="34" charset="0"/>
              </a:rPr>
              <a:t>1</a:t>
            </a:r>
            <a:r>
              <a:rPr lang="en-US" sz="1400" dirty="0">
                <a:latin typeface="Arial" panose="020B0604020202020204" pitchFamily="34" charset="0"/>
              </a:rPr>
              <a:t>. </a:t>
            </a:r>
          </a:p>
          <a:p>
            <a:r>
              <a:rPr lang="en-US" sz="1400" dirty="0">
                <a:latin typeface="Arial" panose="020B0604020202020204" pitchFamily="34" charset="0"/>
              </a:rPr>
              <a:t>Figure by T. Brown. </a:t>
            </a:r>
            <a:endParaRPr lang="en-US" sz="1400" dirty="0"/>
          </a:p>
        </p:txBody>
      </p:sp>
    </p:spTree>
    <p:extLst>
      <p:ext uri="{BB962C8B-B14F-4D97-AF65-F5344CB8AC3E}">
        <p14:creationId xmlns:p14="http://schemas.microsoft.com/office/powerpoint/2010/main" val="227909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1">
            <a:extLst>
              <a:ext uri="{FF2B5EF4-FFF2-40B4-BE49-F238E27FC236}">
                <a16:creationId xmlns:a16="http://schemas.microsoft.com/office/drawing/2014/main" id="{076E1B1D-A99B-4A4D-8605-E6F9D70FCA3E}"/>
              </a:ext>
            </a:extLst>
          </p:cNvPr>
          <p:cNvSpPr>
            <a:spLocks noGrp="1"/>
          </p:cNvSpPr>
          <p:nvPr>
            <p:ph type="body" sz="quarter" idx="13"/>
          </p:nvPr>
        </p:nvSpPr>
        <p:spPr>
          <a:xfrm>
            <a:off x="285753" y="1085851"/>
            <a:ext cx="3829047" cy="2999185"/>
          </a:xfrm>
        </p:spPr>
        <p:txBody>
          <a:bodyPr>
            <a:normAutofit/>
          </a:bodyPr>
          <a:lstStyle/>
          <a:p>
            <a:r>
              <a:rPr lang="en-US" sz="2000" dirty="0"/>
              <a:t>Differential Correction</a:t>
            </a:r>
          </a:p>
        </p:txBody>
      </p:sp>
      <p:sp>
        <p:nvSpPr>
          <p:cNvPr id="3" name="Title 2">
            <a:extLst>
              <a:ext uri="{FF2B5EF4-FFF2-40B4-BE49-F238E27FC236}">
                <a16:creationId xmlns:a16="http://schemas.microsoft.com/office/drawing/2014/main" id="{0E9BBC4A-7EEF-405B-8861-46F6A3545099}"/>
              </a:ext>
            </a:extLst>
          </p:cNvPr>
          <p:cNvSpPr>
            <a:spLocks noGrp="1"/>
          </p:cNvSpPr>
          <p:nvPr>
            <p:ph type="title"/>
          </p:nvPr>
        </p:nvSpPr>
        <p:spPr/>
        <p:txBody>
          <a:bodyPr>
            <a:normAutofit fontScale="90000"/>
          </a:bodyPr>
          <a:lstStyle/>
          <a:p>
            <a:r>
              <a:rPr lang="en-US" dirty="0"/>
              <a:t>Invariant Manifold Analysis</a:t>
            </a:r>
          </a:p>
        </p:txBody>
      </p:sp>
      <p:pic>
        <p:nvPicPr>
          <p:cNvPr id="7" name="Picture 6">
            <a:extLst>
              <a:ext uri="{FF2B5EF4-FFF2-40B4-BE49-F238E27FC236}">
                <a16:creationId xmlns:a16="http://schemas.microsoft.com/office/drawing/2014/main" id="{E26DB955-0194-4B34-A6E1-2415AD8C3315}"/>
              </a:ext>
            </a:extLst>
          </p:cNvPr>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a:off x="838200" y="1733550"/>
            <a:ext cx="2416425" cy="337141"/>
          </a:xfrm>
          <a:prstGeom prst="rect">
            <a:avLst/>
          </a:prstGeom>
        </p:spPr>
      </p:pic>
      <p:pic>
        <p:nvPicPr>
          <p:cNvPr id="9" name="Picture 8">
            <a:extLst>
              <a:ext uri="{FF2B5EF4-FFF2-40B4-BE49-F238E27FC236}">
                <a16:creationId xmlns:a16="http://schemas.microsoft.com/office/drawing/2014/main" id="{4D29952C-72F0-4C27-B0C7-70A95D23F4FA}"/>
              </a:ext>
            </a:extLst>
          </p:cNvPr>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tretch>
            <a:fillRect/>
          </a:stretch>
        </p:blipFill>
        <p:spPr>
          <a:xfrm>
            <a:off x="1039615" y="2598622"/>
            <a:ext cx="2013593" cy="528916"/>
          </a:xfrm>
          <a:prstGeom prst="rect">
            <a:avLst/>
          </a:prstGeom>
        </p:spPr>
      </p:pic>
      <p:pic>
        <p:nvPicPr>
          <p:cNvPr id="12" name="Picture 11">
            <a:extLst>
              <a:ext uri="{FF2B5EF4-FFF2-40B4-BE49-F238E27FC236}">
                <a16:creationId xmlns:a16="http://schemas.microsoft.com/office/drawing/2014/main" id="{F9CA7A89-0F92-4E15-9F05-574F049BC3EE}"/>
              </a:ext>
            </a:extLst>
          </p:cNvPr>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tretch>
            <a:fillRect/>
          </a:stretch>
        </p:blipFill>
        <p:spPr>
          <a:xfrm>
            <a:off x="208413" y="3578233"/>
            <a:ext cx="1344616" cy="653193"/>
          </a:xfrm>
          <a:prstGeom prst="rect">
            <a:avLst/>
          </a:prstGeom>
        </p:spPr>
      </p:pic>
      <p:pic>
        <p:nvPicPr>
          <p:cNvPr id="15" name="Picture 14">
            <a:extLst>
              <a:ext uri="{FF2B5EF4-FFF2-40B4-BE49-F238E27FC236}">
                <a16:creationId xmlns:a16="http://schemas.microsoft.com/office/drawing/2014/main" id="{A5DBA84A-D807-4772-B178-C6A63DB4E605}"/>
              </a:ext>
            </a:extLst>
          </p:cNvPr>
          <p:cNvPicPr>
            <a:picLocks noChangeAspect="1"/>
          </p:cNvPicPr>
          <p:nvPr>
            <p:custDataLst>
              <p:tags r:id="rId4"/>
            </p:custDataLst>
          </p:nvPr>
        </p:nvPicPr>
        <p:blipFill>
          <a:blip r:embed="rId13" cstate="print">
            <a:extLst>
              <a:ext uri="{28A0092B-C50C-407E-A947-70E740481C1C}">
                <a14:useLocalDpi xmlns:a14="http://schemas.microsoft.com/office/drawing/2010/main" val="0"/>
              </a:ext>
            </a:extLst>
          </a:blip>
          <a:stretch>
            <a:fillRect/>
          </a:stretch>
        </p:blipFill>
        <p:spPr>
          <a:xfrm>
            <a:off x="1979880" y="3542854"/>
            <a:ext cx="1828800" cy="654864"/>
          </a:xfrm>
          <a:prstGeom prst="rect">
            <a:avLst/>
          </a:prstGeom>
        </p:spPr>
      </p:pic>
      <p:sp>
        <p:nvSpPr>
          <p:cNvPr id="16" name="Text Placeholder 1 2">
            <a:extLst>
              <a:ext uri="{FF2B5EF4-FFF2-40B4-BE49-F238E27FC236}">
                <a16:creationId xmlns:a16="http://schemas.microsoft.com/office/drawing/2014/main" id="{D35ADDA2-2832-4636-A7C7-033D4292F388}"/>
              </a:ext>
            </a:extLst>
          </p:cNvPr>
          <p:cNvSpPr txBox="1">
            <a:spLocks/>
          </p:cNvSpPr>
          <p:nvPr/>
        </p:nvSpPr>
        <p:spPr>
          <a:xfrm>
            <a:off x="5019676" y="1048194"/>
            <a:ext cx="3829047" cy="2999185"/>
          </a:xfrm>
          <a:prstGeom prst="rect">
            <a:avLst/>
          </a:prstGeom>
        </p:spPr>
        <p:txBody>
          <a:bodyPr vert="horz" lIns="91440" tIns="45720" rIns="91440" bIns="45720" rtlCol="0">
            <a:normAutofit/>
          </a:bodyPr>
          <a:lstStyle>
            <a:lvl1pPr marL="342891" indent="-342891" algn="l" defTabSz="914377" rtl="0" eaLnBrk="1" latinLnBrk="0" hangingPunct="1">
              <a:spcBef>
                <a:spcPct val="20000"/>
              </a:spcBef>
              <a:buFont typeface="Arial" panose="020B0604020202020204" pitchFamily="34" charset="0"/>
              <a:buChar char="•"/>
              <a:defRPr sz="2400" kern="1200">
                <a:solidFill>
                  <a:schemeClr val="accent2"/>
                </a:solidFill>
                <a:latin typeface="Arial" charset="0"/>
                <a:ea typeface="Arial" charset="0"/>
                <a:cs typeface="Arial" charset="0"/>
              </a:defRPr>
            </a:lvl1pPr>
            <a:lvl2pPr marL="742932" indent="-285744" algn="l" defTabSz="914377" rtl="0" eaLnBrk="1" latinLnBrk="0" hangingPunct="1">
              <a:spcBef>
                <a:spcPct val="20000"/>
              </a:spcBef>
              <a:buFont typeface="Arial" panose="020B0604020202020204" pitchFamily="34" charset="0"/>
              <a:buChar char="–"/>
              <a:defRPr sz="2400" kern="1200">
                <a:solidFill>
                  <a:schemeClr val="accent2"/>
                </a:solidFill>
                <a:latin typeface="Arial" charset="0"/>
                <a:ea typeface="Arial" charset="0"/>
                <a:cs typeface="Arial" charset="0"/>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accent2"/>
                </a:solidFill>
                <a:latin typeface="Arial" charset="0"/>
                <a:ea typeface="Arial" charset="0"/>
                <a:cs typeface="Arial" charset="0"/>
              </a:defRPr>
            </a:lvl3pPr>
            <a:lvl4pPr marL="1600160" indent="-228594" algn="l" defTabSz="914377" rtl="0" eaLnBrk="1" latinLnBrk="0" hangingPunct="1">
              <a:spcBef>
                <a:spcPct val="20000"/>
              </a:spcBef>
              <a:buFont typeface="Arial" panose="020B0604020202020204" pitchFamily="34" charset="0"/>
              <a:buChar char="–"/>
              <a:defRPr sz="2400" kern="1200">
                <a:solidFill>
                  <a:schemeClr val="accent2"/>
                </a:solidFill>
                <a:latin typeface="Arial" charset="0"/>
                <a:ea typeface="Arial" charset="0"/>
                <a:cs typeface="Arial" charset="0"/>
              </a:defRPr>
            </a:lvl4pPr>
            <a:lvl5pPr marL="2057349" indent="-228594" algn="l" defTabSz="914377" rtl="0" eaLnBrk="1" latinLnBrk="0" hangingPunct="1">
              <a:spcBef>
                <a:spcPct val="20000"/>
              </a:spcBef>
              <a:buFont typeface="Arial" panose="020B0604020202020204" pitchFamily="34" charset="0"/>
              <a:buChar char="»"/>
              <a:defRPr sz="2400" kern="1200">
                <a:solidFill>
                  <a:schemeClr val="accent2"/>
                </a:solidFill>
                <a:latin typeface="Arial" charset="0"/>
                <a:ea typeface="Arial" charset="0"/>
                <a:cs typeface="Arial" charset="0"/>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dirty="0" err="1"/>
              <a:t>Monodromy</a:t>
            </a:r>
            <a:r>
              <a:rPr lang="en-US" sz="2000" dirty="0"/>
              <a:t> Matrix </a:t>
            </a:r>
          </a:p>
        </p:txBody>
      </p:sp>
      <p:pic>
        <p:nvPicPr>
          <p:cNvPr id="18" name="Picture 17">
            <a:extLst>
              <a:ext uri="{FF2B5EF4-FFF2-40B4-BE49-F238E27FC236}">
                <a16:creationId xmlns:a16="http://schemas.microsoft.com/office/drawing/2014/main" id="{1E7F8925-20F8-45E8-AD68-7CA6DECF1CCC}"/>
              </a:ext>
            </a:extLst>
          </p:cNvPr>
          <p:cNvPicPr>
            <a:picLocks noChangeAspect="1"/>
          </p:cNvPicPr>
          <p:nvPr>
            <p:custDataLst>
              <p:tags r:id="rId5"/>
            </p:custDataLst>
          </p:nvPr>
        </p:nvPicPr>
        <p:blipFill>
          <a:blip r:embed="rId14" cstate="print">
            <a:extLst>
              <a:ext uri="{28A0092B-C50C-407E-A947-70E740481C1C}">
                <a14:useLocalDpi xmlns:a14="http://schemas.microsoft.com/office/drawing/2010/main" val="0"/>
              </a:ext>
            </a:extLst>
          </a:blip>
          <a:stretch>
            <a:fillRect/>
          </a:stretch>
        </p:blipFill>
        <p:spPr>
          <a:xfrm>
            <a:off x="5412052" y="2344145"/>
            <a:ext cx="853333" cy="254476"/>
          </a:xfrm>
          <a:prstGeom prst="rect">
            <a:avLst/>
          </a:prstGeom>
        </p:spPr>
      </p:pic>
      <p:pic>
        <p:nvPicPr>
          <p:cNvPr id="36" name="Picture 35">
            <a:extLst>
              <a:ext uri="{FF2B5EF4-FFF2-40B4-BE49-F238E27FC236}">
                <a16:creationId xmlns:a16="http://schemas.microsoft.com/office/drawing/2014/main" id="{7A78FD6D-394D-458E-B27E-AC1E0B7C9F7F}"/>
              </a:ext>
            </a:extLst>
          </p:cNvPr>
          <p:cNvPicPr>
            <a:picLocks noChangeAspect="1"/>
          </p:cNvPicPr>
          <p:nvPr>
            <p:custDataLst>
              <p:tags r:id="rId6"/>
            </p:custDataLst>
          </p:nvPr>
        </p:nvPicPr>
        <p:blipFill>
          <a:blip r:embed="rId15" cstate="print">
            <a:extLst>
              <a:ext uri="{28A0092B-C50C-407E-A947-70E740481C1C}">
                <a14:useLocalDpi xmlns:a14="http://schemas.microsoft.com/office/drawing/2010/main" val="0"/>
              </a:ext>
            </a:extLst>
          </a:blip>
          <a:stretch>
            <a:fillRect/>
          </a:stretch>
        </p:blipFill>
        <p:spPr>
          <a:xfrm>
            <a:off x="6938141" y="1633636"/>
            <a:ext cx="2072506" cy="1693860"/>
          </a:xfrm>
          <a:prstGeom prst="rect">
            <a:avLst/>
          </a:prstGeom>
        </p:spPr>
      </p:pic>
      <p:pic>
        <p:nvPicPr>
          <p:cNvPr id="28" name="Picture 27">
            <a:hlinkClick r:id="rId16" action="ppaction://hlinksldjump"/>
            <a:extLst>
              <a:ext uri="{FF2B5EF4-FFF2-40B4-BE49-F238E27FC236}">
                <a16:creationId xmlns:a16="http://schemas.microsoft.com/office/drawing/2014/main" id="{5796A136-B723-46A2-A20F-23B5DBA8D932}"/>
              </a:ext>
            </a:extLst>
          </p:cNvPr>
          <p:cNvPicPr>
            <a:picLocks noChangeAspect="1"/>
          </p:cNvPicPr>
          <p:nvPr>
            <p:custDataLst>
              <p:tags r:id="rId7"/>
            </p:custDataLst>
          </p:nvPr>
        </p:nvPicPr>
        <p:blipFill>
          <a:blip r:embed="rId17" cstate="print">
            <a:extLst>
              <a:ext uri="{28A0092B-C50C-407E-A947-70E740481C1C}">
                <a14:useLocalDpi xmlns:a14="http://schemas.microsoft.com/office/drawing/2010/main" val="0"/>
              </a:ext>
            </a:extLst>
          </a:blip>
          <a:stretch>
            <a:fillRect/>
          </a:stretch>
        </p:blipFill>
        <p:spPr>
          <a:xfrm>
            <a:off x="4191000" y="4487548"/>
            <a:ext cx="3884800" cy="388267"/>
          </a:xfrm>
          <a:prstGeom prst="rect">
            <a:avLst/>
          </a:prstGeom>
        </p:spPr>
      </p:pic>
      <p:sp>
        <p:nvSpPr>
          <p:cNvPr id="37" name="Left Brace 36">
            <a:extLst>
              <a:ext uri="{FF2B5EF4-FFF2-40B4-BE49-F238E27FC236}">
                <a16:creationId xmlns:a16="http://schemas.microsoft.com/office/drawing/2014/main" id="{02B0EDA9-2143-405E-BB94-34B39FD64736}"/>
              </a:ext>
            </a:extLst>
          </p:cNvPr>
          <p:cNvSpPr/>
          <p:nvPr/>
        </p:nvSpPr>
        <p:spPr>
          <a:xfrm>
            <a:off x="6400800" y="1581150"/>
            <a:ext cx="412812" cy="1798833"/>
          </a:xfrm>
          <a:prstGeom prst="leftBrace">
            <a:avLst>
              <a:gd name="adj1" fmla="val 45251"/>
              <a:gd name="adj2" fmla="val 4879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043CC01D-D607-4057-BCA0-A33CE0B304D0}"/>
              </a:ext>
            </a:extLst>
          </p:cNvPr>
          <p:cNvCxnSpPr/>
          <p:nvPr/>
        </p:nvCxnSpPr>
        <p:spPr>
          <a:xfrm>
            <a:off x="5791200" y="4933950"/>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67AD5B4-B9A9-4385-9B79-5E83ADDF70DF}"/>
              </a:ext>
            </a:extLst>
          </p:cNvPr>
          <p:cNvCxnSpPr>
            <a:cxnSpLocks/>
          </p:cNvCxnSpPr>
          <p:nvPr/>
        </p:nvCxnSpPr>
        <p:spPr>
          <a:xfrm>
            <a:off x="6934200" y="4940300"/>
            <a:ext cx="1066800" cy="0"/>
          </a:xfrm>
          <a:prstGeom prst="line">
            <a:avLst/>
          </a:prstGeom>
          <a:ln w="38100"/>
        </p:spPr>
        <p:style>
          <a:lnRef idx="1">
            <a:schemeClr val="accent4"/>
          </a:lnRef>
          <a:fillRef idx="0">
            <a:schemeClr val="accent4"/>
          </a:fillRef>
          <a:effectRef idx="0">
            <a:schemeClr val="accent4"/>
          </a:effectRef>
          <a:fontRef idx="minor">
            <a:schemeClr val="tx1"/>
          </a:fontRef>
        </p:style>
      </p:cxnSp>
      <p:sp>
        <p:nvSpPr>
          <p:cNvPr id="42" name="Slide Number Placeholder 41">
            <a:extLst>
              <a:ext uri="{FF2B5EF4-FFF2-40B4-BE49-F238E27FC236}">
                <a16:creationId xmlns:a16="http://schemas.microsoft.com/office/drawing/2014/main" id="{8757C9E6-685F-436D-A7F3-487D4428B74C}"/>
              </a:ext>
            </a:extLst>
          </p:cNvPr>
          <p:cNvSpPr>
            <a:spLocks noGrp="1"/>
          </p:cNvSpPr>
          <p:nvPr>
            <p:ph type="sldNum" sz="quarter" idx="16"/>
          </p:nvPr>
        </p:nvSpPr>
        <p:spPr/>
        <p:txBody>
          <a:bodyPr/>
          <a:lstStyle/>
          <a:p>
            <a:fld id="{9DA027EF-C4F5-4A22-824B-1225979000D7}" type="slidenum">
              <a:rPr lang="en-US" smtClean="0"/>
              <a:t>25</a:t>
            </a:fld>
            <a:endParaRPr lang="en-US"/>
          </a:p>
        </p:txBody>
      </p:sp>
    </p:spTree>
    <p:extLst>
      <p:ext uri="{BB962C8B-B14F-4D97-AF65-F5344CB8AC3E}">
        <p14:creationId xmlns:p14="http://schemas.microsoft.com/office/powerpoint/2010/main" val="910232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26896-C515-443E-AED9-21513385BF8B}"/>
              </a:ext>
            </a:extLst>
          </p:cNvPr>
          <p:cNvSpPr>
            <a:spLocks noGrp="1"/>
          </p:cNvSpPr>
          <p:nvPr>
            <p:ph type="title"/>
          </p:nvPr>
        </p:nvSpPr>
        <p:spPr/>
        <p:txBody>
          <a:bodyPr>
            <a:normAutofit fontScale="90000"/>
          </a:bodyPr>
          <a:lstStyle/>
          <a:p>
            <a:r>
              <a:rPr lang="en-US" dirty="0"/>
              <a:t>Orbit Phasing</a:t>
            </a:r>
          </a:p>
        </p:txBody>
      </p:sp>
      <p:sp>
        <p:nvSpPr>
          <p:cNvPr id="4" name="Slide Number Placeholder 3">
            <a:extLst>
              <a:ext uri="{FF2B5EF4-FFF2-40B4-BE49-F238E27FC236}">
                <a16:creationId xmlns:a16="http://schemas.microsoft.com/office/drawing/2014/main" id="{8A8EE8F4-697B-46BC-9B09-A6DC75E28AB5}"/>
              </a:ext>
            </a:extLst>
          </p:cNvPr>
          <p:cNvSpPr>
            <a:spLocks noGrp="1"/>
          </p:cNvSpPr>
          <p:nvPr>
            <p:ph type="sldNum" sz="quarter" idx="16"/>
          </p:nvPr>
        </p:nvSpPr>
        <p:spPr/>
        <p:txBody>
          <a:bodyPr/>
          <a:lstStyle/>
          <a:p>
            <a:fld id="{9DA027EF-C4F5-4A22-824B-1225979000D7}" type="slidenum">
              <a:rPr lang="en-US" smtClean="0"/>
              <a:t>26</a:t>
            </a:fld>
            <a:endParaRPr lang="en-US"/>
          </a:p>
        </p:txBody>
      </p:sp>
      <p:pic>
        <p:nvPicPr>
          <p:cNvPr id="6" name="Picture 5" descr="A screenshot of a cell phone&#10;&#10;Description automatically generated">
            <a:hlinkClick r:id="rId2" action="ppaction://hlinksldjump"/>
            <a:extLst>
              <a:ext uri="{FF2B5EF4-FFF2-40B4-BE49-F238E27FC236}">
                <a16:creationId xmlns:a16="http://schemas.microsoft.com/office/drawing/2014/main" id="{840C8743-6B7C-45B7-82FE-CE0EEAA4BC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335129"/>
            <a:ext cx="6848998" cy="3413084"/>
          </a:xfrm>
          <a:prstGeom prst="rect">
            <a:avLst/>
          </a:prstGeom>
        </p:spPr>
      </p:pic>
    </p:spTree>
    <p:extLst>
      <p:ext uri="{BB962C8B-B14F-4D97-AF65-F5344CB8AC3E}">
        <p14:creationId xmlns:p14="http://schemas.microsoft.com/office/powerpoint/2010/main" val="844132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70573CF6-5059-403C-9522-3BE5CE0295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840572"/>
            <a:ext cx="6241074" cy="4302928"/>
          </a:xfrm>
          <a:prstGeom prst="rect">
            <a:avLst/>
          </a:prstGeom>
        </p:spPr>
      </p:pic>
      <p:sp>
        <p:nvSpPr>
          <p:cNvPr id="3" name="Title 2">
            <a:extLst>
              <a:ext uri="{FF2B5EF4-FFF2-40B4-BE49-F238E27FC236}">
                <a16:creationId xmlns:a16="http://schemas.microsoft.com/office/drawing/2014/main" id="{B69E9D7F-155D-48F5-9255-3BA73401EC98}"/>
              </a:ext>
            </a:extLst>
          </p:cNvPr>
          <p:cNvSpPr>
            <a:spLocks noGrp="1"/>
          </p:cNvSpPr>
          <p:nvPr>
            <p:ph type="title"/>
          </p:nvPr>
        </p:nvSpPr>
        <p:spPr/>
        <p:txBody>
          <a:bodyPr>
            <a:normAutofit fontScale="90000"/>
          </a:bodyPr>
          <a:lstStyle/>
          <a:p>
            <a:r>
              <a:rPr lang="en-US" dirty="0"/>
              <a:t>Full Trajectories in the Inertial Frame</a:t>
            </a:r>
          </a:p>
        </p:txBody>
      </p:sp>
      <p:sp>
        <p:nvSpPr>
          <p:cNvPr id="4" name="Slide Number Placeholder 3">
            <a:extLst>
              <a:ext uri="{FF2B5EF4-FFF2-40B4-BE49-F238E27FC236}">
                <a16:creationId xmlns:a16="http://schemas.microsoft.com/office/drawing/2014/main" id="{AF06305C-A4BC-47C3-8911-745F9F802B00}"/>
              </a:ext>
            </a:extLst>
          </p:cNvPr>
          <p:cNvSpPr>
            <a:spLocks noGrp="1"/>
          </p:cNvSpPr>
          <p:nvPr>
            <p:ph type="sldNum" sz="quarter" idx="16"/>
          </p:nvPr>
        </p:nvSpPr>
        <p:spPr/>
        <p:txBody>
          <a:bodyPr/>
          <a:lstStyle/>
          <a:p>
            <a:fld id="{9DA027EF-C4F5-4A22-824B-1225979000D7}" type="slidenum">
              <a:rPr lang="en-US" smtClean="0"/>
              <a:t>27</a:t>
            </a:fld>
            <a:endParaRPr lang="en-US"/>
          </a:p>
        </p:txBody>
      </p:sp>
    </p:spTree>
    <p:extLst>
      <p:ext uri="{BB962C8B-B14F-4D97-AF65-F5344CB8AC3E}">
        <p14:creationId xmlns:p14="http://schemas.microsoft.com/office/powerpoint/2010/main" val="3917214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9BBC4A-7EEF-405B-8861-46F6A3545099}"/>
              </a:ext>
            </a:extLst>
          </p:cNvPr>
          <p:cNvSpPr>
            <a:spLocks noGrp="1"/>
          </p:cNvSpPr>
          <p:nvPr>
            <p:ph type="title"/>
          </p:nvPr>
        </p:nvSpPr>
        <p:spPr/>
        <p:txBody>
          <a:bodyPr>
            <a:normAutofit fontScale="90000"/>
          </a:bodyPr>
          <a:lstStyle/>
          <a:p>
            <a:r>
              <a:rPr lang="en-US" dirty="0"/>
              <a:t>Mission Concept</a:t>
            </a:r>
          </a:p>
        </p:txBody>
      </p:sp>
      <p:grpSp>
        <p:nvGrpSpPr>
          <p:cNvPr id="96" name="Group 95">
            <a:extLst>
              <a:ext uri="{FF2B5EF4-FFF2-40B4-BE49-F238E27FC236}">
                <a16:creationId xmlns:a16="http://schemas.microsoft.com/office/drawing/2014/main" id="{3E5B71A4-337F-43AD-A0A2-7DFDC3695E69}"/>
              </a:ext>
            </a:extLst>
          </p:cNvPr>
          <p:cNvGrpSpPr/>
          <p:nvPr/>
        </p:nvGrpSpPr>
        <p:grpSpPr>
          <a:xfrm>
            <a:off x="533400" y="2724150"/>
            <a:ext cx="7541459" cy="1666339"/>
            <a:chOff x="1240675" y="1723643"/>
            <a:chExt cx="7541459" cy="1666339"/>
          </a:xfrm>
        </p:grpSpPr>
        <p:grpSp>
          <p:nvGrpSpPr>
            <p:cNvPr id="97" name="Group 96">
              <a:extLst>
                <a:ext uri="{FF2B5EF4-FFF2-40B4-BE49-F238E27FC236}">
                  <a16:creationId xmlns:a16="http://schemas.microsoft.com/office/drawing/2014/main" id="{2A3B7D1B-7045-4A77-B221-9D8D1F56B4FE}"/>
                </a:ext>
              </a:extLst>
            </p:cNvPr>
            <p:cNvGrpSpPr/>
            <p:nvPr/>
          </p:nvGrpSpPr>
          <p:grpSpPr>
            <a:xfrm>
              <a:off x="1511569" y="1991090"/>
              <a:ext cx="1379751" cy="1361098"/>
              <a:chOff x="1870014" y="2282289"/>
              <a:chExt cx="914400" cy="914400"/>
            </a:xfrm>
          </p:grpSpPr>
          <p:sp>
            <p:nvSpPr>
              <p:cNvPr id="137" name="Oval 136">
                <a:extLst>
                  <a:ext uri="{FF2B5EF4-FFF2-40B4-BE49-F238E27FC236}">
                    <a16:creationId xmlns:a16="http://schemas.microsoft.com/office/drawing/2014/main" id="{1744D6F9-776A-4798-BD9A-C1EF9C16115C}"/>
                  </a:ext>
                </a:extLst>
              </p:cNvPr>
              <p:cNvSpPr/>
              <p:nvPr/>
            </p:nvSpPr>
            <p:spPr>
              <a:xfrm>
                <a:off x="1966197" y="2373650"/>
                <a:ext cx="720149" cy="724887"/>
              </a:xfrm>
              <a:prstGeom prst="ellipse">
                <a:avLst/>
              </a:prstGeom>
              <a:solidFill>
                <a:srgbClr val="4472C4"/>
              </a:solidFill>
              <a:ln w="127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38" name="Graphic 137" descr="Earth Globe Americas">
                <a:extLst>
                  <a:ext uri="{FF2B5EF4-FFF2-40B4-BE49-F238E27FC236}">
                    <a16:creationId xmlns:a16="http://schemas.microsoft.com/office/drawing/2014/main" id="{D2704796-2A6C-46A4-B3BD-3F1662DA95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70014" y="2282289"/>
                <a:ext cx="914400" cy="914400"/>
              </a:xfrm>
              <a:prstGeom prst="rect">
                <a:avLst/>
              </a:prstGeom>
            </p:spPr>
          </p:pic>
        </p:grpSp>
        <p:sp>
          <p:nvSpPr>
            <p:cNvPr id="98" name="Arc 97">
              <a:extLst>
                <a:ext uri="{FF2B5EF4-FFF2-40B4-BE49-F238E27FC236}">
                  <a16:creationId xmlns:a16="http://schemas.microsoft.com/office/drawing/2014/main" id="{EB516DD2-D219-4056-8483-71F134575922}"/>
                </a:ext>
              </a:extLst>
            </p:cNvPr>
            <p:cNvSpPr/>
            <p:nvPr/>
          </p:nvSpPr>
          <p:spPr>
            <a:xfrm rot="19781262">
              <a:off x="1240675" y="2306718"/>
              <a:ext cx="2003347" cy="521160"/>
            </a:xfrm>
            <a:prstGeom prst="arc">
              <a:avLst>
                <a:gd name="adj1" fmla="val 19524445"/>
                <a:gd name="adj2" fmla="val 12088290"/>
              </a:avLst>
            </a:prstGeom>
            <a:no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nvGrpSpPr>
            <p:cNvPr id="99" name="Group 98">
              <a:extLst>
                <a:ext uri="{FF2B5EF4-FFF2-40B4-BE49-F238E27FC236}">
                  <a16:creationId xmlns:a16="http://schemas.microsoft.com/office/drawing/2014/main" id="{BBB2B159-BF86-4E1B-A825-599237DE0215}"/>
                </a:ext>
              </a:extLst>
            </p:cNvPr>
            <p:cNvGrpSpPr/>
            <p:nvPr/>
          </p:nvGrpSpPr>
          <p:grpSpPr>
            <a:xfrm>
              <a:off x="2813990" y="1967248"/>
              <a:ext cx="154659" cy="101249"/>
              <a:chOff x="8710239" y="943475"/>
              <a:chExt cx="1107138" cy="564704"/>
            </a:xfrm>
            <a:solidFill>
              <a:srgbClr val="E7E6E6">
                <a:lumMod val="75000"/>
              </a:srgbClr>
            </a:solidFill>
          </p:grpSpPr>
          <p:sp>
            <p:nvSpPr>
              <p:cNvPr id="134" name="Parallelogram 133">
                <a:extLst>
                  <a:ext uri="{FF2B5EF4-FFF2-40B4-BE49-F238E27FC236}">
                    <a16:creationId xmlns:a16="http://schemas.microsoft.com/office/drawing/2014/main" id="{D46DC709-CC77-4F75-99AA-E38D2F4EB933}"/>
                  </a:ext>
                </a:extLst>
              </p:cNvPr>
              <p:cNvSpPr/>
              <p:nvPr/>
            </p:nvSpPr>
            <p:spPr>
              <a:xfrm>
                <a:off x="8886702" y="1227442"/>
                <a:ext cx="930675" cy="280737"/>
              </a:xfrm>
              <a:prstGeom prst="parallelogram">
                <a:avLst>
                  <a:gd name="adj" fmla="val 20000"/>
                </a:avLst>
              </a:prstGeom>
              <a:grp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Parallelogram 134">
                <a:extLst>
                  <a:ext uri="{FF2B5EF4-FFF2-40B4-BE49-F238E27FC236}">
                    <a16:creationId xmlns:a16="http://schemas.microsoft.com/office/drawing/2014/main" id="{59570E3B-C337-4F05-A605-61D026DE17C5}"/>
                  </a:ext>
                </a:extLst>
              </p:cNvPr>
              <p:cNvSpPr/>
              <p:nvPr/>
            </p:nvSpPr>
            <p:spPr>
              <a:xfrm flipV="1">
                <a:off x="8886701" y="943475"/>
                <a:ext cx="930675" cy="280737"/>
              </a:xfrm>
              <a:prstGeom prst="parallelogram">
                <a:avLst>
                  <a:gd name="adj" fmla="val 20000"/>
                </a:avLst>
              </a:prstGeom>
              <a:grp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6" name="Hexagon 135">
                <a:extLst>
                  <a:ext uri="{FF2B5EF4-FFF2-40B4-BE49-F238E27FC236}">
                    <a16:creationId xmlns:a16="http://schemas.microsoft.com/office/drawing/2014/main" id="{BAA2F97A-BF5A-488A-A6E9-D5BBD2A3C0E4}"/>
                  </a:ext>
                </a:extLst>
              </p:cNvPr>
              <p:cNvSpPr/>
              <p:nvPr/>
            </p:nvSpPr>
            <p:spPr>
              <a:xfrm>
                <a:off x="8710239" y="947070"/>
                <a:ext cx="232833" cy="558800"/>
              </a:xfrm>
              <a:prstGeom prst="hexagon">
                <a:avLst/>
              </a:prstGeom>
              <a:grp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00" name="Arc 99">
              <a:extLst>
                <a:ext uri="{FF2B5EF4-FFF2-40B4-BE49-F238E27FC236}">
                  <a16:creationId xmlns:a16="http://schemas.microsoft.com/office/drawing/2014/main" id="{BF148BEF-F6F5-4E0F-B495-66177B3F6B05}"/>
                </a:ext>
              </a:extLst>
            </p:cNvPr>
            <p:cNvSpPr/>
            <p:nvPr/>
          </p:nvSpPr>
          <p:spPr>
            <a:xfrm rot="660108">
              <a:off x="1277417" y="2390858"/>
              <a:ext cx="2003347" cy="521160"/>
            </a:xfrm>
            <a:prstGeom prst="arc">
              <a:avLst>
                <a:gd name="adj1" fmla="val 19758362"/>
                <a:gd name="adj2" fmla="val 12088290"/>
              </a:avLst>
            </a:prstGeom>
            <a:no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nvGrpSpPr>
            <p:cNvPr id="101" name="Group 100">
              <a:extLst>
                <a:ext uri="{FF2B5EF4-FFF2-40B4-BE49-F238E27FC236}">
                  <a16:creationId xmlns:a16="http://schemas.microsoft.com/office/drawing/2014/main" id="{D3F33248-0F89-47CA-B654-23CD381E42B9}"/>
                </a:ext>
              </a:extLst>
            </p:cNvPr>
            <p:cNvGrpSpPr/>
            <p:nvPr/>
          </p:nvGrpSpPr>
          <p:grpSpPr>
            <a:xfrm>
              <a:off x="1796255" y="2761165"/>
              <a:ext cx="154659" cy="101249"/>
              <a:chOff x="8710239" y="943475"/>
              <a:chExt cx="1107138" cy="564704"/>
            </a:xfrm>
            <a:solidFill>
              <a:srgbClr val="E7E6E6">
                <a:lumMod val="75000"/>
              </a:srgbClr>
            </a:solidFill>
          </p:grpSpPr>
          <p:sp>
            <p:nvSpPr>
              <p:cNvPr id="131" name="Parallelogram 130">
                <a:extLst>
                  <a:ext uri="{FF2B5EF4-FFF2-40B4-BE49-F238E27FC236}">
                    <a16:creationId xmlns:a16="http://schemas.microsoft.com/office/drawing/2014/main" id="{554E318E-D076-4792-96F1-D4F89F295492}"/>
                  </a:ext>
                </a:extLst>
              </p:cNvPr>
              <p:cNvSpPr/>
              <p:nvPr/>
            </p:nvSpPr>
            <p:spPr>
              <a:xfrm>
                <a:off x="8886702" y="1227442"/>
                <a:ext cx="930675" cy="280737"/>
              </a:xfrm>
              <a:prstGeom prst="parallelogram">
                <a:avLst>
                  <a:gd name="adj" fmla="val 20000"/>
                </a:avLst>
              </a:prstGeom>
              <a:grp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Parallelogram 131">
                <a:extLst>
                  <a:ext uri="{FF2B5EF4-FFF2-40B4-BE49-F238E27FC236}">
                    <a16:creationId xmlns:a16="http://schemas.microsoft.com/office/drawing/2014/main" id="{70F44C8C-2D32-42EA-A368-52D8B130372E}"/>
                  </a:ext>
                </a:extLst>
              </p:cNvPr>
              <p:cNvSpPr/>
              <p:nvPr/>
            </p:nvSpPr>
            <p:spPr>
              <a:xfrm flipV="1">
                <a:off x="8886701" y="943475"/>
                <a:ext cx="930675" cy="280737"/>
              </a:xfrm>
              <a:prstGeom prst="parallelogram">
                <a:avLst>
                  <a:gd name="adj" fmla="val 20000"/>
                </a:avLst>
              </a:prstGeom>
              <a:grp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3" name="Hexagon 132">
                <a:extLst>
                  <a:ext uri="{FF2B5EF4-FFF2-40B4-BE49-F238E27FC236}">
                    <a16:creationId xmlns:a16="http://schemas.microsoft.com/office/drawing/2014/main" id="{8554C4E9-632E-4A9D-B4C2-76E61695AEB2}"/>
                  </a:ext>
                </a:extLst>
              </p:cNvPr>
              <p:cNvSpPr/>
              <p:nvPr/>
            </p:nvSpPr>
            <p:spPr>
              <a:xfrm>
                <a:off x="8710239" y="947070"/>
                <a:ext cx="232833" cy="558800"/>
              </a:xfrm>
              <a:prstGeom prst="hexagon">
                <a:avLst/>
              </a:prstGeom>
              <a:grp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02" name="Group 101">
              <a:extLst>
                <a:ext uri="{FF2B5EF4-FFF2-40B4-BE49-F238E27FC236}">
                  <a16:creationId xmlns:a16="http://schemas.microsoft.com/office/drawing/2014/main" id="{7A7EE50A-5827-4695-B24F-E5608BB3E8FA}"/>
                </a:ext>
              </a:extLst>
            </p:cNvPr>
            <p:cNvGrpSpPr/>
            <p:nvPr/>
          </p:nvGrpSpPr>
          <p:grpSpPr>
            <a:xfrm>
              <a:off x="2910300" y="1993739"/>
              <a:ext cx="154659" cy="101249"/>
              <a:chOff x="8710239" y="943475"/>
              <a:chExt cx="1107138" cy="564704"/>
            </a:xfrm>
            <a:solidFill>
              <a:srgbClr val="E7E6E6">
                <a:lumMod val="75000"/>
              </a:srgbClr>
            </a:solidFill>
          </p:grpSpPr>
          <p:sp>
            <p:nvSpPr>
              <p:cNvPr id="128" name="Parallelogram 127">
                <a:extLst>
                  <a:ext uri="{FF2B5EF4-FFF2-40B4-BE49-F238E27FC236}">
                    <a16:creationId xmlns:a16="http://schemas.microsoft.com/office/drawing/2014/main" id="{D27F8E45-F0AE-4A80-A5B6-BF1E88583CD6}"/>
                  </a:ext>
                </a:extLst>
              </p:cNvPr>
              <p:cNvSpPr/>
              <p:nvPr/>
            </p:nvSpPr>
            <p:spPr>
              <a:xfrm>
                <a:off x="8886702" y="1227442"/>
                <a:ext cx="930675" cy="280737"/>
              </a:xfrm>
              <a:prstGeom prst="parallelogram">
                <a:avLst>
                  <a:gd name="adj" fmla="val 20000"/>
                </a:avLst>
              </a:prstGeom>
              <a:grp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Parallelogram 128">
                <a:extLst>
                  <a:ext uri="{FF2B5EF4-FFF2-40B4-BE49-F238E27FC236}">
                    <a16:creationId xmlns:a16="http://schemas.microsoft.com/office/drawing/2014/main" id="{FA58901B-6199-40A8-BCFB-345D5907CFC0}"/>
                  </a:ext>
                </a:extLst>
              </p:cNvPr>
              <p:cNvSpPr/>
              <p:nvPr/>
            </p:nvSpPr>
            <p:spPr>
              <a:xfrm flipV="1">
                <a:off x="8886701" y="943475"/>
                <a:ext cx="930675" cy="280737"/>
              </a:xfrm>
              <a:prstGeom prst="parallelogram">
                <a:avLst>
                  <a:gd name="adj" fmla="val 20000"/>
                </a:avLst>
              </a:prstGeom>
              <a:grp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0" name="Hexagon 129">
                <a:extLst>
                  <a:ext uri="{FF2B5EF4-FFF2-40B4-BE49-F238E27FC236}">
                    <a16:creationId xmlns:a16="http://schemas.microsoft.com/office/drawing/2014/main" id="{B5272430-1186-44EC-8B4A-8867ECF35AF0}"/>
                  </a:ext>
                </a:extLst>
              </p:cNvPr>
              <p:cNvSpPr/>
              <p:nvPr/>
            </p:nvSpPr>
            <p:spPr>
              <a:xfrm>
                <a:off x="8710239" y="947070"/>
                <a:ext cx="232833" cy="558800"/>
              </a:xfrm>
              <a:prstGeom prst="hexagon">
                <a:avLst/>
              </a:prstGeom>
              <a:grp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03" name="Group 102">
              <a:extLst>
                <a:ext uri="{FF2B5EF4-FFF2-40B4-BE49-F238E27FC236}">
                  <a16:creationId xmlns:a16="http://schemas.microsoft.com/office/drawing/2014/main" id="{488703AC-206B-462C-A212-A0E05D47CD55}"/>
                </a:ext>
              </a:extLst>
            </p:cNvPr>
            <p:cNvGrpSpPr>
              <a:grpSpLocks noChangeAspect="1"/>
            </p:cNvGrpSpPr>
            <p:nvPr/>
          </p:nvGrpSpPr>
          <p:grpSpPr>
            <a:xfrm rot="693900">
              <a:off x="4679685" y="1723643"/>
              <a:ext cx="514244" cy="1234186"/>
              <a:chOff x="3866361" y="634052"/>
              <a:chExt cx="1866900" cy="4480560"/>
            </a:xfrm>
          </p:grpSpPr>
          <p:sp>
            <p:nvSpPr>
              <p:cNvPr id="118" name="Flowchart: Decision 117">
                <a:extLst>
                  <a:ext uri="{FF2B5EF4-FFF2-40B4-BE49-F238E27FC236}">
                    <a16:creationId xmlns:a16="http://schemas.microsoft.com/office/drawing/2014/main" id="{8841F77D-CF0F-42E1-92C9-11546B971A36}"/>
                  </a:ext>
                </a:extLst>
              </p:cNvPr>
              <p:cNvSpPr>
                <a:spLocks noChangeAspect="1"/>
              </p:cNvSpPr>
              <p:nvPr/>
            </p:nvSpPr>
            <p:spPr>
              <a:xfrm rot="20834884">
                <a:off x="3866361" y="634052"/>
                <a:ext cx="1866900" cy="448056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119" name="Straight Connector 118">
                <a:extLst>
                  <a:ext uri="{FF2B5EF4-FFF2-40B4-BE49-F238E27FC236}">
                    <a16:creationId xmlns:a16="http://schemas.microsoft.com/office/drawing/2014/main" id="{330D6037-1B0E-46ED-8DC9-B73164D10E4B}"/>
                  </a:ext>
                </a:extLst>
              </p:cNvPr>
              <p:cNvCxnSpPr>
                <a:stCxn id="118" idx="0"/>
                <a:endCxn id="118" idx="2"/>
              </p:cNvCxnSpPr>
              <p:nvPr/>
            </p:nvCxnSpPr>
            <p:spPr>
              <a:xfrm>
                <a:off x="4305313" y="689309"/>
                <a:ext cx="988996" cy="4370046"/>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120" name="Straight Connector 119">
                <a:extLst>
                  <a:ext uri="{FF2B5EF4-FFF2-40B4-BE49-F238E27FC236}">
                    <a16:creationId xmlns:a16="http://schemas.microsoft.com/office/drawing/2014/main" id="{E12FC55A-3D46-44A7-9DFD-E794C4D152E3}"/>
                  </a:ext>
                </a:extLst>
              </p:cNvPr>
              <p:cNvCxnSpPr>
                <a:stCxn id="118" idx="1"/>
                <a:endCxn id="118" idx="3"/>
              </p:cNvCxnSpPr>
              <p:nvPr/>
            </p:nvCxnSpPr>
            <p:spPr>
              <a:xfrm flipV="1">
                <a:off x="3889385" y="2668291"/>
                <a:ext cx="1820852" cy="412082"/>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121" name="Hexagon 120">
                <a:extLst>
                  <a:ext uri="{FF2B5EF4-FFF2-40B4-BE49-F238E27FC236}">
                    <a16:creationId xmlns:a16="http://schemas.microsoft.com/office/drawing/2014/main" id="{0E263666-79C5-4A5A-9BFB-7BCFEE8FF59B}"/>
                  </a:ext>
                </a:extLst>
              </p:cNvPr>
              <p:cNvSpPr/>
              <p:nvPr/>
            </p:nvSpPr>
            <p:spPr>
              <a:xfrm rot="20834884">
                <a:off x="5407158" y="2660761"/>
                <a:ext cx="232833" cy="558800"/>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22" name="Straight Connector 121">
                <a:extLst>
                  <a:ext uri="{FF2B5EF4-FFF2-40B4-BE49-F238E27FC236}">
                    <a16:creationId xmlns:a16="http://schemas.microsoft.com/office/drawing/2014/main" id="{770C1388-ECF7-4712-9A24-4A82F45316B6}"/>
                  </a:ext>
                </a:extLst>
              </p:cNvPr>
              <p:cNvCxnSpPr>
                <a:cxnSpLocks/>
                <a:endCxn id="126" idx="0"/>
              </p:cNvCxnSpPr>
              <p:nvPr/>
            </p:nvCxnSpPr>
            <p:spPr>
              <a:xfrm flipH="1">
                <a:off x="4063168" y="2874331"/>
                <a:ext cx="736643" cy="153189"/>
              </a:xfrm>
              <a:prstGeom prst="line">
                <a:avLst/>
              </a:prstGeom>
              <a:noFill/>
              <a:ln w="76200" cap="flat" cmpd="sng" algn="ctr">
                <a:solidFill>
                  <a:srgbClr val="E7E6E6">
                    <a:lumMod val="25000"/>
                  </a:srgbClr>
                </a:solidFill>
                <a:prstDash val="solid"/>
                <a:miter lim="800000"/>
              </a:ln>
              <a:effectLst/>
            </p:spPr>
          </p:cxnSp>
          <p:cxnSp>
            <p:nvCxnSpPr>
              <p:cNvPr id="123" name="Straight Connector 122">
                <a:extLst>
                  <a:ext uri="{FF2B5EF4-FFF2-40B4-BE49-F238E27FC236}">
                    <a16:creationId xmlns:a16="http://schemas.microsoft.com/office/drawing/2014/main" id="{ED1B2AB3-8EB7-438D-A614-195008727C51}"/>
                  </a:ext>
                </a:extLst>
              </p:cNvPr>
              <p:cNvCxnSpPr>
                <a:cxnSpLocks/>
                <a:endCxn id="126" idx="0"/>
              </p:cNvCxnSpPr>
              <p:nvPr/>
            </p:nvCxnSpPr>
            <p:spPr>
              <a:xfrm flipH="1">
                <a:off x="4063168" y="2874331"/>
                <a:ext cx="734276" cy="153189"/>
              </a:xfrm>
              <a:prstGeom prst="line">
                <a:avLst/>
              </a:prstGeom>
              <a:noFill/>
              <a:ln w="25400" cap="flat" cmpd="sng" algn="ctr">
                <a:solidFill>
                  <a:srgbClr val="4472C4"/>
                </a:solidFill>
                <a:prstDash val="solid"/>
                <a:miter lim="800000"/>
              </a:ln>
              <a:effectLst/>
            </p:spPr>
          </p:cxnSp>
          <p:grpSp>
            <p:nvGrpSpPr>
              <p:cNvPr id="124" name="Group 123">
                <a:extLst>
                  <a:ext uri="{FF2B5EF4-FFF2-40B4-BE49-F238E27FC236}">
                    <a16:creationId xmlns:a16="http://schemas.microsoft.com/office/drawing/2014/main" id="{6D2E469E-C82A-4DB2-8416-5CF6925DD742}"/>
                  </a:ext>
                </a:extLst>
              </p:cNvPr>
              <p:cNvGrpSpPr>
                <a:grpSpLocks noChangeAspect="1"/>
              </p:cNvGrpSpPr>
              <p:nvPr/>
            </p:nvGrpSpPr>
            <p:grpSpPr>
              <a:xfrm rot="20817954">
                <a:off x="3984802" y="2912642"/>
                <a:ext cx="360623" cy="182880"/>
                <a:chOff x="8710239" y="945733"/>
                <a:chExt cx="1109092" cy="562446"/>
              </a:xfrm>
              <a:solidFill>
                <a:srgbClr val="E7E6E6">
                  <a:lumMod val="75000"/>
                </a:srgbClr>
              </a:solidFill>
            </p:grpSpPr>
            <p:sp>
              <p:nvSpPr>
                <p:cNvPr id="125" name="Parallelogram 124">
                  <a:extLst>
                    <a:ext uri="{FF2B5EF4-FFF2-40B4-BE49-F238E27FC236}">
                      <a16:creationId xmlns:a16="http://schemas.microsoft.com/office/drawing/2014/main" id="{E4128F14-A78B-4DB0-BADC-0234FC630B99}"/>
                    </a:ext>
                  </a:extLst>
                </p:cNvPr>
                <p:cNvSpPr/>
                <p:nvPr/>
              </p:nvSpPr>
              <p:spPr>
                <a:xfrm>
                  <a:off x="8886702" y="1227442"/>
                  <a:ext cx="930675" cy="280737"/>
                </a:xfrm>
                <a:prstGeom prst="parallelogram">
                  <a:avLst>
                    <a:gd name="adj" fmla="val 20000"/>
                  </a:avLst>
                </a:prstGeom>
                <a:grp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Hexagon 125">
                  <a:extLst>
                    <a:ext uri="{FF2B5EF4-FFF2-40B4-BE49-F238E27FC236}">
                      <a16:creationId xmlns:a16="http://schemas.microsoft.com/office/drawing/2014/main" id="{E7383812-B82F-4C8C-BFD3-2C06611C0840}"/>
                    </a:ext>
                  </a:extLst>
                </p:cNvPr>
                <p:cNvSpPr/>
                <p:nvPr/>
              </p:nvSpPr>
              <p:spPr>
                <a:xfrm>
                  <a:off x="8710239" y="947070"/>
                  <a:ext cx="232833" cy="558800"/>
                </a:xfrm>
                <a:prstGeom prst="hexagon">
                  <a:avLst/>
                </a:prstGeom>
                <a:grp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Parallelogram 126">
                  <a:extLst>
                    <a:ext uri="{FF2B5EF4-FFF2-40B4-BE49-F238E27FC236}">
                      <a16:creationId xmlns:a16="http://schemas.microsoft.com/office/drawing/2014/main" id="{905FB256-D4F3-4C4F-B656-B32B7835FB7B}"/>
                    </a:ext>
                  </a:extLst>
                </p:cNvPr>
                <p:cNvSpPr/>
                <p:nvPr/>
              </p:nvSpPr>
              <p:spPr>
                <a:xfrm flipV="1">
                  <a:off x="8888656" y="945733"/>
                  <a:ext cx="930675" cy="280737"/>
                </a:xfrm>
                <a:prstGeom prst="parallelogram">
                  <a:avLst>
                    <a:gd name="adj" fmla="val 20000"/>
                  </a:avLst>
                </a:prstGeom>
                <a:grp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104" name="Group 103">
              <a:extLst>
                <a:ext uri="{FF2B5EF4-FFF2-40B4-BE49-F238E27FC236}">
                  <a16:creationId xmlns:a16="http://schemas.microsoft.com/office/drawing/2014/main" id="{1513E73E-6628-4C3F-9C80-48073EF93E3C}"/>
                </a:ext>
              </a:extLst>
            </p:cNvPr>
            <p:cNvGrpSpPr>
              <a:grpSpLocks noChangeAspect="1"/>
            </p:cNvGrpSpPr>
            <p:nvPr/>
          </p:nvGrpSpPr>
          <p:grpSpPr>
            <a:xfrm rot="693900">
              <a:off x="5156151" y="2155796"/>
              <a:ext cx="514244" cy="1234186"/>
              <a:chOff x="3866361" y="634052"/>
              <a:chExt cx="1866900" cy="4480560"/>
            </a:xfrm>
          </p:grpSpPr>
          <p:sp>
            <p:nvSpPr>
              <p:cNvPr id="108" name="Flowchart: Decision 107">
                <a:extLst>
                  <a:ext uri="{FF2B5EF4-FFF2-40B4-BE49-F238E27FC236}">
                    <a16:creationId xmlns:a16="http://schemas.microsoft.com/office/drawing/2014/main" id="{C24A66EB-41BD-4238-AEF1-E5554C8DF746}"/>
                  </a:ext>
                </a:extLst>
              </p:cNvPr>
              <p:cNvSpPr>
                <a:spLocks noChangeAspect="1"/>
              </p:cNvSpPr>
              <p:nvPr/>
            </p:nvSpPr>
            <p:spPr>
              <a:xfrm rot="20834884">
                <a:off x="3866361" y="634052"/>
                <a:ext cx="1866900" cy="448056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109" name="Straight Connector 108">
                <a:extLst>
                  <a:ext uri="{FF2B5EF4-FFF2-40B4-BE49-F238E27FC236}">
                    <a16:creationId xmlns:a16="http://schemas.microsoft.com/office/drawing/2014/main" id="{16338098-3E1E-438A-82FE-9E26463C8636}"/>
                  </a:ext>
                </a:extLst>
              </p:cNvPr>
              <p:cNvCxnSpPr>
                <a:stCxn id="108" idx="0"/>
                <a:endCxn id="108" idx="2"/>
              </p:cNvCxnSpPr>
              <p:nvPr/>
            </p:nvCxnSpPr>
            <p:spPr>
              <a:xfrm>
                <a:off x="4305313" y="689309"/>
                <a:ext cx="988996" cy="4370046"/>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110" name="Straight Connector 109">
                <a:extLst>
                  <a:ext uri="{FF2B5EF4-FFF2-40B4-BE49-F238E27FC236}">
                    <a16:creationId xmlns:a16="http://schemas.microsoft.com/office/drawing/2014/main" id="{1AEE8220-AB5B-4D3D-A0B5-DB69683A1996}"/>
                  </a:ext>
                </a:extLst>
              </p:cNvPr>
              <p:cNvCxnSpPr>
                <a:stCxn id="108" idx="1"/>
                <a:endCxn id="108" idx="3"/>
              </p:cNvCxnSpPr>
              <p:nvPr/>
            </p:nvCxnSpPr>
            <p:spPr>
              <a:xfrm flipV="1">
                <a:off x="3889385" y="2668291"/>
                <a:ext cx="1820852" cy="412082"/>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111" name="Hexagon 110">
                <a:extLst>
                  <a:ext uri="{FF2B5EF4-FFF2-40B4-BE49-F238E27FC236}">
                    <a16:creationId xmlns:a16="http://schemas.microsoft.com/office/drawing/2014/main" id="{D881F8C9-2F3D-4926-8288-FE2504773737}"/>
                  </a:ext>
                </a:extLst>
              </p:cNvPr>
              <p:cNvSpPr/>
              <p:nvPr/>
            </p:nvSpPr>
            <p:spPr>
              <a:xfrm rot="20834884">
                <a:off x="5407158" y="2660761"/>
                <a:ext cx="232833" cy="558800"/>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12" name="Straight Connector 111">
                <a:extLst>
                  <a:ext uri="{FF2B5EF4-FFF2-40B4-BE49-F238E27FC236}">
                    <a16:creationId xmlns:a16="http://schemas.microsoft.com/office/drawing/2014/main" id="{C1CBF12E-A309-4C64-8B3C-2106E8C39117}"/>
                  </a:ext>
                </a:extLst>
              </p:cNvPr>
              <p:cNvCxnSpPr>
                <a:cxnSpLocks/>
                <a:endCxn id="116" idx="0"/>
              </p:cNvCxnSpPr>
              <p:nvPr/>
            </p:nvCxnSpPr>
            <p:spPr>
              <a:xfrm flipH="1">
                <a:off x="4063168" y="2874331"/>
                <a:ext cx="736643" cy="153189"/>
              </a:xfrm>
              <a:prstGeom prst="line">
                <a:avLst/>
              </a:prstGeom>
              <a:noFill/>
              <a:ln w="76200" cap="flat" cmpd="sng" algn="ctr">
                <a:solidFill>
                  <a:srgbClr val="E7E6E6">
                    <a:lumMod val="25000"/>
                  </a:srgbClr>
                </a:solidFill>
                <a:prstDash val="solid"/>
                <a:miter lim="800000"/>
              </a:ln>
              <a:effectLst/>
            </p:spPr>
          </p:cxnSp>
          <p:cxnSp>
            <p:nvCxnSpPr>
              <p:cNvPr id="113" name="Straight Connector 112">
                <a:extLst>
                  <a:ext uri="{FF2B5EF4-FFF2-40B4-BE49-F238E27FC236}">
                    <a16:creationId xmlns:a16="http://schemas.microsoft.com/office/drawing/2014/main" id="{F39FF00C-64C6-4CC0-B665-498A04B9D166}"/>
                  </a:ext>
                </a:extLst>
              </p:cNvPr>
              <p:cNvCxnSpPr>
                <a:cxnSpLocks/>
                <a:endCxn id="116" idx="0"/>
              </p:cNvCxnSpPr>
              <p:nvPr/>
            </p:nvCxnSpPr>
            <p:spPr>
              <a:xfrm flipH="1">
                <a:off x="4063168" y="2874331"/>
                <a:ext cx="734276" cy="153189"/>
              </a:xfrm>
              <a:prstGeom prst="line">
                <a:avLst/>
              </a:prstGeom>
              <a:noFill/>
              <a:ln w="25400" cap="flat" cmpd="sng" algn="ctr">
                <a:solidFill>
                  <a:srgbClr val="4472C4"/>
                </a:solidFill>
                <a:prstDash val="solid"/>
                <a:miter lim="800000"/>
              </a:ln>
              <a:effectLst/>
            </p:spPr>
          </p:cxnSp>
          <p:grpSp>
            <p:nvGrpSpPr>
              <p:cNvPr id="114" name="Group 113">
                <a:extLst>
                  <a:ext uri="{FF2B5EF4-FFF2-40B4-BE49-F238E27FC236}">
                    <a16:creationId xmlns:a16="http://schemas.microsoft.com/office/drawing/2014/main" id="{726615DA-ED52-44CE-A2B2-2418843D05B8}"/>
                  </a:ext>
                </a:extLst>
              </p:cNvPr>
              <p:cNvGrpSpPr>
                <a:grpSpLocks noChangeAspect="1"/>
              </p:cNvGrpSpPr>
              <p:nvPr/>
            </p:nvGrpSpPr>
            <p:grpSpPr>
              <a:xfrm rot="20817954">
                <a:off x="3984802" y="2912642"/>
                <a:ext cx="360623" cy="182880"/>
                <a:chOff x="8710239" y="945733"/>
                <a:chExt cx="1109092" cy="562446"/>
              </a:xfrm>
              <a:solidFill>
                <a:srgbClr val="E7E6E6">
                  <a:lumMod val="75000"/>
                </a:srgbClr>
              </a:solidFill>
            </p:grpSpPr>
            <p:sp>
              <p:nvSpPr>
                <p:cNvPr id="115" name="Parallelogram 114">
                  <a:extLst>
                    <a:ext uri="{FF2B5EF4-FFF2-40B4-BE49-F238E27FC236}">
                      <a16:creationId xmlns:a16="http://schemas.microsoft.com/office/drawing/2014/main" id="{CB0ED481-DADC-4BA8-A5D9-C6E3BCEC5224}"/>
                    </a:ext>
                  </a:extLst>
                </p:cNvPr>
                <p:cNvSpPr/>
                <p:nvPr/>
              </p:nvSpPr>
              <p:spPr>
                <a:xfrm>
                  <a:off x="8886702" y="1227442"/>
                  <a:ext cx="930675" cy="280737"/>
                </a:xfrm>
                <a:prstGeom prst="parallelogram">
                  <a:avLst>
                    <a:gd name="adj" fmla="val 20000"/>
                  </a:avLst>
                </a:prstGeom>
                <a:grp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Hexagon 115">
                  <a:extLst>
                    <a:ext uri="{FF2B5EF4-FFF2-40B4-BE49-F238E27FC236}">
                      <a16:creationId xmlns:a16="http://schemas.microsoft.com/office/drawing/2014/main" id="{8F4EF7D4-62F5-4059-A0DF-D994EBE26990}"/>
                    </a:ext>
                  </a:extLst>
                </p:cNvPr>
                <p:cNvSpPr/>
                <p:nvPr/>
              </p:nvSpPr>
              <p:spPr>
                <a:xfrm>
                  <a:off x="8710239" y="947070"/>
                  <a:ext cx="232833" cy="558800"/>
                </a:xfrm>
                <a:prstGeom prst="hexagon">
                  <a:avLst/>
                </a:prstGeom>
                <a:grp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Parallelogram 116">
                  <a:extLst>
                    <a:ext uri="{FF2B5EF4-FFF2-40B4-BE49-F238E27FC236}">
                      <a16:creationId xmlns:a16="http://schemas.microsoft.com/office/drawing/2014/main" id="{4408BB6D-AE04-4D47-B4BD-953C4977CBF5}"/>
                    </a:ext>
                  </a:extLst>
                </p:cNvPr>
                <p:cNvSpPr/>
                <p:nvPr/>
              </p:nvSpPr>
              <p:spPr>
                <a:xfrm flipV="1">
                  <a:off x="8888656" y="945733"/>
                  <a:ext cx="930675" cy="280737"/>
                </a:xfrm>
                <a:prstGeom prst="parallelogram">
                  <a:avLst>
                    <a:gd name="adj" fmla="val 20000"/>
                  </a:avLst>
                </a:prstGeom>
                <a:grp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cxnSp>
          <p:nvCxnSpPr>
            <p:cNvPr id="105" name="Straight Arrow Connector 104">
              <a:extLst>
                <a:ext uri="{FF2B5EF4-FFF2-40B4-BE49-F238E27FC236}">
                  <a16:creationId xmlns:a16="http://schemas.microsoft.com/office/drawing/2014/main" id="{4892DF69-831B-447F-B334-D624909E916A}"/>
                </a:ext>
              </a:extLst>
            </p:cNvPr>
            <p:cNvCxnSpPr/>
            <p:nvPr/>
          </p:nvCxnSpPr>
          <p:spPr>
            <a:xfrm>
              <a:off x="3607837" y="2567298"/>
              <a:ext cx="696685" cy="0"/>
            </a:xfrm>
            <a:prstGeom prst="straightConnector1">
              <a:avLst/>
            </a:prstGeom>
            <a:noFill/>
            <a:ln w="57150" cap="flat" cmpd="sng" algn="ctr">
              <a:solidFill>
                <a:sysClr val="windowText" lastClr="000000"/>
              </a:solidFill>
              <a:prstDash val="solid"/>
              <a:miter lim="800000"/>
              <a:tailEnd type="triangle"/>
            </a:ln>
            <a:effectLst/>
          </p:spPr>
        </p:cxnSp>
        <p:cxnSp>
          <p:nvCxnSpPr>
            <p:cNvPr id="106" name="Straight Arrow Connector 105">
              <a:extLst>
                <a:ext uri="{FF2B5EF4-FFF2-40B4-BE49-F238E27FC236}">
                  <a16:creationId xmlns:a16="http://schemas.microsoft.com/office/drawing/2014/main" id="{5FD07E05-2362-4D84-85CF-2DB998477323}"/>
                </a:ext>
              </a:extLst>
            </p:cNvPr>
            <p:cNvCxnSpPr/>
            <p:nvPr/>
          </p:nvCxnSpPr>
          <p:spPr>
            <a:xfrm>
              <a:off x="6198637" y="2574898"/>
              <a:ext cx="696685" cy="0"/>
            </a:xfrm>
            <a:prstGeom prst="straightConnector1">
              <a:avLst/>
            </a:prstGeom>
            <a:noFill/>
            <a:ln w="57150" cap="flat" cmpd="sng" algn="ctr">
              <a:solidFill>
                <a:sysClr val="windowText" lastClr="000000"/>
              </a:solidFill>
              <a:prstDash val="solid"/>
              <a:miter lim="800000"/>
              <a:tailEnd type="triangle"/>
            </a:ln>
            <a:effectLst/>
          </p:spPr>
        </p:cxnSp>
        <p:pic>
          <p:nvPicPr>
            <p:cNvPr id="107" name="Picture 106">
              <a:extLst>
                <a:ext uri="{FF2B5EF4-FFF2-40B4-BE49-F238E27FC236}">
                  <a16:creationId xmlns:a16="http://schemas.microsoft.com/office/drawing/2014/main" id="{70ABAB34-7AB9-456D-ADB6-8FD31B4534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181" t="20874" r="24809" b="21124"/>
            <a:stretch/>
          </p:blipFill>
          <p:spPr>
            <a:xfrm>
              <a:off x="7587947" y="2043329"/>
              <a:ext cx="1194187" cy="1154172"/>
            </a:xfrm>
            <a:prstGeom prst="rect">
              <a:avLst/>
            </a:prstGeom>
          </p:spPr>
        </p:pic>
      </p:grpSp>
      <p:sp>
        <p:nvSpPr>
          <p:cNvPr id="139" name="TextBox 138">
            <a:extLst>
              <a:ext uri="{FF2B5EF4-FFF2-40B4-BE49-F238E27FC236}">
                <a16:creationId xmlns:a16="http://schemas.microsoft.com/office/drawing/2014/main" id="{5F7283F4-8759-4508-9A11-1A35D196F0F7}"/>
              </a:ext>
            </a:extLst>
          </p:cNvPr>
          <p:cNvSpPr txBox="1"/>
          <p:nvPr/>
        </p:nvSpPr>
        <p:spPr>
          <a:xfrm>
            <a:off x="570572" y="1520003"/>
            <a:ext cx="2362200" cy="830997"/>
          </a:xfrm>
          <a:prstGeom prst="rect">
            <a:avLst/>
          </a:prstGeom>
          <a:noFill/>
        </p:spPr>
        <p:txBody>
          <a:bodyPr wrap="square" rtlCol="0">
            <a:spAutoFit/>
          </a:bodyPr>
          <a:lstStyle/>
          <a:p>
            <a:r>
              <a:rPr lang="en-US" sz="1600" dirty="0">
                <a:solidFill>
                  <a:prstClr val="black"/>
                </a:solidFill>
                <a:latin typeface="Arial" panose="020B0604020202020204" pitchFamily="34" charset="0"/>
                <a:cs typeface="Arial" panose="020B0604020202020204" pitchFamily="34" charset="0"/>
              </a:rPr>
              <a:t>Modular spacecraft start on Earth orbits with mirror as payload. </a:t>
            </a:r>
          </a:p>
        </p:txBody>
      </p:sp>
      <p:sp>
        <p:nvSpPr>
          <p:cNvPr id="140" name="TextBox 139">
            <a:extLst>
              <a:ext uri="{FF2B5EF4-FFF2-40B4-BE49-F238E27FC236}">
                <a16:creationId xmlns:a16="http://schemas.microsoft.com/office/drawing/2014/main" id="{95A11A25-797A-4BFB-A854-AF86FF879816}"/>
              </a:ext>
            </a:extLst>
          </p:cNvPr>
          <p:cNvSpPr txBox="1"/>
          <p:nvPr/>
        </p:nvSpPr>
        <p:spPr>
          <a:xfrm>
            <a:off x="3710873" y="1520002"/>
            <a:ext cx="1793909" cy="830997"/>
          </a:xfrm>
          <a:prstGeom prst="rect">
            <a:avLst/>
          </a:prstGeom>
          <a:noFill/>
        </p:spPr>
        <p:txBody>
          <a:bodyPr wrap="square" rtlCol="0">
            <a:spAutoFit/>
          </a:bodyPr>
          <a:lstStyle/>
          <a:p>
            <a:r>
              <a:rPr lang="en-US" sz="1600" dirty="0">
                <a:solidFill>
                  <a:prstClr val="black"/>
                </a:solidFill>
                <a:latin typeface="Arial" panose="020B0604020202020204" pitchFamily="34" charset="0"/>
                <a:cs typeface="Arial" panose="020B0604020202020204" pitchFamily="34" charset="0"/>
              </a:rPr>
              <a:t>Solar sails unfurl and propel the mirrors to L2.</a:t>
            </a:r>
          </a:p>
        </p:txBody>
      </p:sp>
      <p:sp>
        <p:nvSpPr>
          <p:cNvPr id="141" name="TextBox 140">
            <a:extLst>
              <a:ext uri="{FF2B5EF4-FFF2-40B4-BE49-F238E27FC236}">
                <a16:creationId xmlns:a16="http://schemas.microsoft.com/office/drawing/2014/main" id="{2031EA84-37A9-4EA2-84CC-5C1473C7027F}"/>
              </a:ext>
            </a:extLst>
          </p:cNvPr>
          <p:cNvSpPr txBox="1"/>
          <p:nvPr/>
        </p:nvSpPr>
        <p:spPr>
          <a:xfrm>
            <a:off x="6705600" y="1520002"/>
            <a:ext cx="2133600" cy="830997"/>
          </a:xfrm>
          <a:prstGeom prst="rect">
            <a:avLst/>
          </a:prstGeom>
          <a:noFill/>
        </p:spPr>
        <p:txBody>
          <a:bodyPr wrap="square" rtlCol="0">
            <a:spAutoFit/>
          </a:bodyPr>
          <a:lstStyle/>
          <a:p>
            <a:r>
              <a:rPr lang="en-US" sz="1600" dirty="0">
                <a:solidFill>
                  <a:prstClr val="black"/>
                </a:solidFill>
                <a:latin typeface="Arial" panose="020B0604020202020204" pitchFamily="34" charset="0"/>
                <a:cs typeface="Arial" panose="020B0604020202020204" pitchFamily="34" charset="0"/>
              </a:rPr>
              <a:t>Spacecraft are assembled on a Lissajous orbit. </a:t>
            </a:r>
          </a:p>
        </p:txBody>
      </p:sp>
      <p:sp>
        <p:nvSpPr>
          <p:cNvPr id="2" name="Slide Number Placeholder 1">
            <a:extLst>
              <a:ext uri="{FF2B5EF4-FFF2-40B4-BE49-F238E27FC236}">
                <a16:creationId xmlns:a16="http://schemas.microsoft.com/office/drawing/2014/main" id="{E8A3EA24-631D-41E9-88E2-D847C5F68694}"/>
              </a:ext>
            </a:extLst>
          </p:cNvPr>
          <p:cNvSpPr>
            <a:spLocks noGrp="1"/>
          </p:cNvSpPr>
          <p:nvPr>
            <p:ph type="sldNum" sz="quarter" idx="16"/>
          </p:nvPr>
        </p:nvSpPr>
        <p:spPr/>
        <p:txBody>
          <a:bodyPr/>
          <a:lstStyle/>
          <a:p>
            <a:fld id="{9DA027EF-C4F5-4A22-824B-1225979000D7}" type="slidenum">
              <a:rPr lang="en-US" smtClean="0"/>
              <a:t>3</a:t>
            </a:fld>
            <a:endParaRPr lang="en-US"/>
          </a:p>
        </p:txBody>
      </p:sp>
    </p:spTree>
    <p:extLst>
      <p:ext uri="{BB962C8B-B14F-4D97-AF65-F5344CB8AC3E}">
        <p14:creationId xmlns:p14="http://schemas.microsoft.com/office/powerpoint/2010/main" val="2221898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9BBC4A-7EEF-405B-8861-46F6A3545099}"/>
              </a:ext>
            </a:extLst>
          </p:cNvPr>
          <p:cNvSpPr>
            <a:spLocks noGrp="1"/>
          </p:cNvSpPr>
          <p:nvPr>
            <p:ph type="title"/>
          </p:nvPr>
        </p:nvSpPr>
        <p:spPr/>
        <p:txBody>
          <a:bodyPr>
            <a:normAutofit fontScale="90000"/>
          </a:bodyPr>
          <a:lstStyle/>
          <a:p>
            <a:r>
              <a:rPr lang="en-US" dirty="0"/>
              <a:t>Mission Concept</a:t>
            </a:r>
          </a:p>
        </p:txBody>
      </p:sp>
      <p:grpSp>
        <p:nvGrpSpPr>
          <p:cNvPr id="308" name="Group 307">
            <a:extLst>
              <a:ext uri="{FF2B5EF4-FFF2-40B4-BE49-F238E27FC236}">
                <a16:creationId xmlns:a16="http://schemas.microsoft.com/office/drawing/2014/main" id="{809ED920-E596-4474-BD9E-DAD15D0064AE}"/>
              </a:ext>
            </a:extLst>
          </p:cNvPr>
          <p:cNvGrpSpPr/>
          <p:nvPr/>
        </p:nvGrpSpPr>
        <p:grpSpPr>
          <a:xfrm>
            <a:off x="209823" y="2082590"/>
            <a:ext cx="4695303" cy="2673684"/>
            <a:chOff x="548860" y="5232347"/>
            <a:chExt cx="11107260" cy="6451473"/>
          </a:xfrm>
        </p:grpSpPr>
        <p:grpSp>
          <p:nvGrpSpPr>
            <p:cNvPr id="309" name="Group 308">
              <a:extLst>
                <a:ext uri="{FF2B5EF4-FFF2-40B4-BE49-F238E27FC236}">
                  <a16:creationId xmlns:a16="http://schemas.microsoft.com/office/drawing/2014/main" id="{BF095C41-52DE-4BAD-A424-87CEEDC69BE0}"/>
                </a:ext>
              </a:extLst>
            </p:cNvPr>
            <p:cNvGrpSpPr>
              <a:grpSpLocks noChangeAspect="1"/>
            </p:cNvGrpSpPr>
            <p:nvPr/>
          </p:nvGrpSpPr>
          <p:grpSpPr>
            <a:xfrm>
              <a:off x="548860" y="5232347"/>
              <a:ext cx="4573111" cy="6451473"/>
              <a:chOff x="291178" y="335539"/>
              <a:chExt cx="4385566" cy="6186921"/>
            </a:xfrm>
          </p:grpSpPr>
          <p:cxnSp>
            <p:nvCxnSpPr>
              <p:cNvPr id="431" name="Straight Arrow Connector 430">
                <a:extLst>
                  <a:ext uri="{FF2B5EF4-FFF2-40B4-BE49-F238E27FC236}">
                    <a16:creationId xmlns:a16="http://schemas.microsoft.com/office/drawing/2014/main" id="{72D969FF-B051-4594-8226-7B2AAADC8C70}"/>
                  </a:ext>
                </a:extLst>
              </p:cNvPr>
              <p:cNvCxnSpPr>
                <a:cxnSpLocks/>
              </p:cNvCxnSpPr>
              <p:nvPr/>
            </p:nvCxnSpPr>
            <p:spPr>
              <a:xfrm flipV="1">
                <a:off x="1800266" y="616291"/>
                <a:ext cx="2876478" cy="829210"/>
              </a:xfrm>
              <a:prstGeom prst="straightConnector1">
                <a:avLst/>
              </a:prstGeom>
              <a:noFill/>
              <a:ln w="25400" cap="flat" cmpd="sng" algn="ctr">
                <a:solidFill>
                  <a:sysClr val="windowText" lastClr="000000"/>
                </a:solidFill>
                <a:prstDash val="sysDot"/>
                <a:miter lim="800000"/>
                <a:tailEnd type="triangle"/>
              </a:ln>
              <a:effectLst/>
            </p:spPr>
          </p:cxnSp>
          <p:cxnSp>
            <p:nvCxnSpPr>
              <p:cNvPr id="432" name="Straight Arrow Connector 431">
                <a:extLst>
                  <a:ext uri="{FF2B5EF4-FFF2-40B4-BE49-F238E27FC236}">
                    <a16:creationId xmlns:a16="http://schemas.microsoft.com/office/drawing/2014/main" id="{2AFE15DD-A4BC-4898-B0FF-3821DA0DE66C}"/>
                  </a:ext>
                </a:extLst>
              </p:cNvPr>
              <p:cNvCxnSpPr>
                <a:cxnSpLocks/>
              </p:cNvCxnSpPr>
              <p:nvPr/>
            </p:nvCxnSpPr>
            <p:spPr>
              <a:xfrm>
                <a:off x="1800266" y="5448703"/>
                <a:ext cx="2346684" cy="986210"/>
              </a:xfrm>
              <a:prstGeom prst="straightConnector1">
                <a:avLst/>
              </a:prstGeom>
              <a:noFill/>
              <a:ln w="25400" cap="flat" cmpd="sng" algn="ctr">
                <a:solidFill>
                  <a:sysClr val="windowText" lastClr="000000"/>
                </a:solidFill>
                <a:prstDash val="sysDot"/>
                <a:miter lim="800000"/>
                <a:tailEnd type="triangle"/>
              </a:ln>
              <a:effectLst/>
            </p:spPr>
          </p:cxnSp>
          <p:cxnSp>
            <p:nvCxnSpPr>
              <p:cNvPr id="433" name="Straight Arrow Connector 432">
                <a:extLst>
                  <a:ext uri="{FF2B5EF4-FFF2-40B4-BE49-F238E27FC236}">
                    <a16:creationId xmlns:a16="http://schemas.microsoft.com/office/drawing/2014/main" id="{A835AF8A-3A91-4A57-BA6A-D8AD7DCFC480}"/>
                  </a:ext>
                </a:extLst>
              </p:cNvPr>
              <p:cNvCxnSpPr>
                <a:cxnSpLocks/>
              </p:cNvCxnSpPr>
              <p:nvPr/>
            </p:nvCxnSpPr>
            <p:spPr>
              <a:xfrm flipV="1">
                <a:off x="1764129" y="3403437"/>
                <a:ext cx="1784614" cy="2068425"/>
              </a:xfrm>
              <a:prstGeom prst="straightConnector1">
                <a:avLst/>
              </a:prstGeom>
              <a:noFill/>
              <a:ln w="25400" cap="flat" cmpd="sng" algn="ctr">
                <a:solidFill>
                  <a:sysClr val="windowText" lastClr="000000"/>
                </a:solidFill>
                <a:prstDash val="solid"/>
                <a:miter lim="800000"/>
                <a:tailEnd type="triangle"/>
              </a:ln>
              <a:effectLst/>
            </p:spPr>
          </p:cxnSp>
          <p:cxnSp>
            <p:nvCxnSpPr>
              <p:cNvPr id="434" name="Straight Arrow Connector 433">
                <a:extLst>
                  <a:ext uri="{FF2B5EF4-FFF2-40B4-BE49-F238E27FC236}">
                    <a16:creationId xmlns:a16="http://schemas.microsoft.com/office/drawing/2014/main" id="{033E0209-5780-468E-B4D4-65F27734551D}"/>
                  </a:ext>
                </a:extLst>
              </p:cNvPr>
              <p:cNvCxnSpPr>
                <a:cxnSpLocks/>
              </p:cNvCxnSpPr>
              <p:nvPr/>
            </p:nvCxnSpPr>
            <p:spPr>
              <a:xfrm>
                <a:off x="1786082" y="1432819"/>
                <a:ext cx="1762661" cy="1899179"/>
              </a:xfrm>
              <a:prstGeom prst="straightConnector1">
                <a:avLst/>
              </a:prstGeom>
              <a:noFill/>
              <a:ln w="25400" cap="flat" cmpd="sng" algn="ctr">
                <a:solidFill>
                  <a:sysClr val="windowText" lastClr="000000"/>
                </a:solidFill>
                <a:prstDash val="solid"/>
                <a:miter lim="800000"/>
                <a:tailEnd type="triangle"/>
              </a:ln>
              <a:effectLst/>
            </p:spPr>
          </p:cxnSp>
          <p:cxnSp>
            <p:nvCxnSpPr>
              <p:cNvPr id="435" name="Straight Connector 434">
                <a:extLst>
                  <a:ext uri="{FF2B5EF4-FFF2-40B4-BE49-F238E27FC236}">
                    <a16:creationId xmlns:a16="http://schemas.microsoft.com/office/drawing/2014/main" id="{BBD207D7-8E5C-4B4E-86C8-6E13A980A7F1}"/>
                  </a:ext>
                </a:extLst>
              </p:cNvPr>
              <p:cNvCxnSpPr>
                <a:cxnSpLocks/>
              </p:cNvCxnSpPr>
              <p:nvPr/>
            </p:nvCxnSpPr>
            <p:spPr>
              <a:xfrm>
                <a:off x="735961" y="1492213"/>
                <a:ext cx="0" cy="1645920"/>
              </a:xfrm>
              <a:prstGeom prst="line">
                <a:avLst/>
              </a:prstGeom>
              <a:noFill/>
              <a:ln w="25400" cap="flat" cmpd="sng" algn="ctr">
                <a:solidFill>
                  <a:sysClr val="windowText" lastClr="000000"/>
                </a:solidFill>
                <a:prstDash val="solid"/>
                <a:miter lim="800000"/>
              </a:ln>
              <a:effectLst/>
            </p:spPr>
          </p:cxnSp>
          <p:cxnSp>
            <p:nvCxnSpPr>
              <p:cNvPr id="436" name="Straight Connector 435">
                <a:extLst>
                  <a:ext uri="{FF2B5EF4-FFF2-40B4-BE49-F238E27FC236}">
                    <a16:creationId xmlns:a16="http://schemas.microsoft.com/office/drawing/2014/main" id="{A8E138FA-624F-4862-8CEA-117DA21ED5E1}"/>
                  </a:ext>
                </a:extLst>
              </p:cNvPr>
              <p:cNvCxnSpPr>
                <a:cxnSpLocks/>
              </p:cNvCxnSpPr>
              <p:nvPr/>
            </p:nvCxnSpPr>
            <p:spPr>
              <a:xfrm>
                <a:off x="724670" y="3507827"/>
                <a:ext cx="0" cy="1881319"/>
              </a:xfrm>
              <a:prstGeom prst="line">
                <a:avLst/>
              </a:prstGeom>
              <a:noFill/>
              <a:ln w="25400" cap="flat" cmpd="sng" algn="ctr">
                <a:solidFill>
                  <a:sysClr val="windowText" lastClr="000000"/>
                </a:solidFill>
                <a:prstDash val="solid"/>
                <a:miter lim="800000"/>
              </a:ln>
              <a:effectLst/>
            </p:spPr>
          </p:cxnSp>
          <p:sp>
            <p:nvSpPr>
              <p:cNvPr id="437" name="TextBox 436">
                <a:extLst>
                  <a:ext uri="{FF2B5EF4-FFF2-40B4-BE49-F238E27FC236}">
                    <a16:creationId xmlns:a16="http://schemas.microsoft.com/office/drawing/2014/main" id="{C66A7738-C7C0-461E-B112-2D4A8D7E5C3C}"/>
                  </a:ext>
                </a:extLst>
              </p:cNvPr>
              <p:cNvSpPr txBox="1"/>
              <p:nvPr/>
            </p:nvSpPr>
            <p:spPr>
              <a:xfrm>
                <a:off x="291178" y="3060750"/>
                <a:ext cx="1173753" cy="46365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Calibri" panose="020F0502020204030204"/>
                  </a:rPr>
                  <a:t>1000 km</a:t>
                </a:r>
              </a:p>
            </p:txBody>
          </p:sp>
          <p:grpSp>
            <p:nvGrpSpPr>
              <p:cNvPr id="438" name="Group 437">
                <a:extLst>
                  <a:ext uri="{FF2B5EF4-FFF2-40B4-BE49-F238E27FC236}">
                    <a16:creationId xmlns:a16="http://schemas.microsoft.com/office/drawing/2014/main" id="{CDE224F5-5F0D-4909-B814-090E23772568}"/>
                  </a:ext>
                </a:extLst>
              </p:cNvPr>
              <p:cNvGrpSpPr>
                <a:grpSpLocks noChangeAspect="1"/>
              </p:cNvGrpSpPr>
              <p:nvPr/>
            </p:nvGrpSpPr>
            <p:grpSpPr>
              <a:xfrm rot="799642">
                <a:off x="786076" y="335539"/>
                <a:ext cx="914400" cy="2194560"/>
                <a:chOff x="3866361" y="634052"/>
                <a:chExt cx="1866900" cy="4480560"/>
              </a:xfrm>
            </p:grpSpPr>
            <p:sp>
              <p:nvSpPr>
                <p:cNvPr id="450" name="Flowchart: Decision 449">
                  <a:extLst>
                    <a:ext uri="{FF2B5EF4-FFF2-40B4-BE49-F238E27FC236}">
                      <a16:creationId xmlns:a16="http://schemas.microsoft.com/office/drawing/2014/main" id="{BC560D73-9AD1-461E-ABF1-31C511AE23DF}"/>
                    </a:ext>
                  </a:extLst>
                </p:cNvPr>
                <p:cNvSpPr>
                  <a:spLocks noChangeAspect="1"/>
                </p:cNvSpPr>
                <p:nvPr/>
              </p:nvSpPr>
              <p:spPr>
                <a:xfrm rot="20834884">
                  <a:off x="3866361" y="634052"/>
                  <a:ext cx="1866900" cy="448056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451" name="Straight Connector 450">
                  <a:extLst>
                    <a:ext uri="{FF2B5EF4-FFF2-40B4-BE49-F238E27FC236}">
                      <a16:creationId xmlns:a16="http://schemas.microsoft.com/office/drawing/2014/main" id="{AF6384D1-041C-4F29-83BB-2CE8CC5DBB57}"/>
                    </a:ext>
                  </a:extLst>
                </p:cNvPr>
                <p:cNvCxnSpPr>
                  <a:stCxn id="450" idx="0"/>
                  <a:endCxn id="450" idx="2"/>
                </p:cNvCxnSpPr>
                <p:nvPr/>
              </p:nvCxnSpPr>
              <p:spPr>
                <a:xfrm>
                  <a:off x="4305313" y="689309"/>
                  <a:ext cx="988996" cy="4370046"/>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452" name="Straight Connector 451">
                  <a:extLst>
                    <a:ext uri="{FF2B5EF4-FFF2-40B4-BE49-F238E27FC236}">
                      <a16:creationId xmlns:a16="http://schemas.microsoft.com/office/drawing/2014/main" id="{375A4B29-8E23-4F79-AA00-6C508096DEAF}"/>
                    </a:ext>
                  </a:extLst>
                </p:cNvPr>
                <p:cNvCxnSpPr>
                  <a:stCxn id="450" idx="1"/>
                  <a:endCxn id="450" idx="3"/>
                </p:cNvCxnSpPr>
                <p:nvPr/>
              </p:nvCxnSpPr>
              <p:spPr>
                <a:xfrm flipV="1">
                  <a:off x="3889385" y="2668291"/>
                  <a:ext cx="1820852" cy="412082"/>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453" name="Hexagon 452">
                  <a:extLst>
                    <a:ext uri="{FF2B5EF4-FFF2-40B4-BE49-F238E27FC236}">
                      <a16:creationId xmlns:a16="http://schemas.microsoft.com/office/drawing/2014/main" id="{2D989E97-846F-4746-9DCB-B20C88C5CEF8}"/>
                    </a:ext>
                  </a:extLst>
                </p:cNvPr>
                <p:cNvSpPr/>
                <p:nvPr/>
              </p:nvSpPr>
              <p:spPr>
                <a:xfrm rot="20834884">
                  <a:off x="5407158" y="2660761"/>
                  <a:ext cx="232833" cy="558800"/>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454" name="Straight Connector 453">
                  <a:extLst>
                    <a:ext uri="{FF2B5EF4-FFF2-40B4-BE49-F238E27FC236}">
                      <a16:creationId xmlns:a16="http://schemas.microsoft.com/office/drawing/2014/main" id="{4E84B5FD-16F5-46F4-BBFB-7EDECCDFC125}"/>
                    </a:ext>
                  </a:extLst>
                </p:cNvPr>
                <p:cNvCxnSpPr>
                  <a:cxnSpLocks/>
                  <a:endCxn id="458" idx="0"/>
                </p:cNvCxnSpPr>
                <p:nvPr/>
              </p:nvCxnSpPr>
              <p:spPr>
                <a:xfrm flipH="1">
                  <a:off x="4063168" y="2874331"/>
                  <a:ext cx="736643" cy="153189"/>
                </a:xfrm>
                <a:prstGeom prst="line">
                  <a:avLst/>
                </a:prstGeom>
                <a:noFill/>
                <a:ln w="76200" cap="flat" cmpd="sng" algn="ctr">
                  <a:solidFill>
                    <a:srgbClr val="E7E6E6">
                      <a:lumMod val="25000"/>
                    </a:srgbClr>
                  </a:solidFill>
                  <a:prstDash val="solid"/>
                  <a:miter lim="800000"/>
                </a:ln>
                <a:effectLst/>
              </p:spPr>
            </p:cxnSp>
            <p:cxnSp>
              <p:nvCxnSpPr>
                <p:cNvPr id="455" name="Straight Connector 454">
                  <a:extLst>
                    <a:ext uri="{FF2B5EF4-FFF2-40B4-BE49-F238E27FC236}">
                      <a16:creationId xmlns:a16="http://schemas.microsoft.com/office/drawing/2014/main" id="{2E7E99F1-BB72-46CE-8CF6-419E7C7FF17D}"/>
                    </a:ext>
                  </a:extLst>
                </p:cNvPr>
                <p:cNvCxnSpPr>
                  <a:cxnSpLocks/>
                  <a:endCxn id="458" idx="0"/>
                </p:cNvCxnSpPr>
                <p:nvPr/>
              </p:nvCxnSpPr>
              <p:spPr>
                <a:xfrm flipH="1">
                  <a:off x="4063168" y="2874331"/>
                  <a:ext cx="734276" cy="153189"/>
                </a:xfrm>
                <a:prstGeom prst="line">
                  <a:avLst/>
                </a:prstGeom>
                <a:noFill/>
                <a:ln w="25400" cap="flat" cmpd="sng" algn="ctr">
                  <a:solidFill>
                    <a:srgbClr val="4472C4"/>
                  </a:solidFill>
                  <a:prstDash val="solid"/>
                  <a:miter lim="800000"/>
                </a:ln>
                <a:effectLst/>
              </p:spPr>
            </p:cxnSp>
            <p:grpSp>
              <p:nvGrpSpPr>
                <p:cNvPr id="456" name="Group 455">
                  <a:extLst>
                    <a:ext uri="{FF2B5EF4-FFF2-40B4-BE49-F238E27FC236}">
                      <a16:creationId xmlns:a16="http://schemas.microsoft.com/office/drawing/2014/main" id="{CE8EC302-96DA-4658-A6D8-E9D452968F4E}"/>
                    </a:ext>
                  </a:extLst>
                </p:cNvPr>
                <p:cNvGrpSpPr>
                  <a:grpSpLocks noChangeAspect="1"/>
                </p:cNvGrpSpPr>
                <p:nvPr/>
              </p:nvGrpSpPr>
              <p:grpSpPr>
                <a:xfrm rot="20817954">
                  <a:off x="3984802" y="2912642"/>
                  <a:ext cx="360623" cy="182880"/>
                  <a:chOff x="8710239" y="945733"/>
                  <a:chExt cx="1109092" cy="562446"/>
                </a:xfrm>
                <a:solidFill>
                  <a:srgbClr val="E7E6E6">
                    <a:lumMod val="75000"/>
                  </a:srgbClr>
                </a:solidFill>
              </p:grpSpPr>
              <p:sp>
                <p:nvSpPr>
                  <p:cNvPr id="457" name="Parallelogram 456">
                    <a:extLst>
                      <a:ext uri="{FF2B5EF4-FFF2-40B4-BE49-F238E27FC236}">
                        <a16:creationId xmlns:a16="http://schemas.microsoft.com/office/drawing/2014/main" id="{EFC1336B-B960-48B3-8590-A73E6B9DBCD1}"/>
                      </a:ext>
                    </a:extLst>
                  </p:cNvPr>
                  <p:cNvSpPr/>
                  <p:nvPr/>
                </p:nvSpPr>
                <p:spPr>
                  <a:xfrm>
                    <a:off x="8886702" y="1227442"/>
                    <a:ext cx="930675" cy="280737"/>
                  </a:xfrm>
                  <a:prstGeom prst="parallelogram">
                    <a:avLst>
                      <a:gd name="adj" fmla="val 20000"/>
                    </a:avLst>
                  </a:prstGeom>
                  <a:solidFill>
                    <a:srgbClr val="E7E6E6">
                      <a:lumMod val="50000"/>
                    </a:srgbClr>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8" name="Hexagon 457">
                    <a:extLst>
                      <a:ext uri="{FF2B5EF4-FFF2-40B4-BE49-F238E27FC236}">
                        <a16:creationId xmlns:a16="http://schemas.microsoft.com/office/drawing/2014/main" id="{F224DB53-BF10-44A0-975C-B2981F626DFC}"/>
                      </a:ext>
                    </a:extLst>
                  </p:cNvPr>
                  <p:cNvSpPr/>
                  <p:nvPr/>
                </p:nvSpPr>
                <p:spPr>
                  <a:xfrm>
                    <a:off x="8710239" y="947070"/>
                    <a:ext cx="232833" cy="558800"/>
                  </a:xfrm>
                  <a:prstGeom prst="hexagon">
                    <a:avLst/>
                  </a:prstGeom>
                  <a:solidFill>
                    <a:srgbClr val="E7E6E6">
                      <a:lumMod val="5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9" name="Parallelogram 458">
                    <a:extLst>
                      <a:ext uri="{FF2B5EF4-FFF2-40B4-BE49-F238E27FC236}">
                        <a16:creationId xmlns:a16="http://schemas.microsoft.com/office/drawing/2014/main" id="{04F7E0A6-0FB5-4B85-8594-E99314ECBF57}"/>
                      </a:ext>
                    </a:extLst>
                  </p:cNvPr>
                  <p:cNvSpPr/>
                  <p:nvPr/>
                </p:nvSpPr>
                <p:spPr>
                  <a:xfrm flipV="1">
                    <a:off x="8888656" y="945733"/>
                    <a:ext cx="930675" cy="280737"/>
                  </a:xfrm>
                  <a:prstGeom prst="parallelogram">
                    <a:avLst>
                      <a:gd name="adj" fmla="val 20000"/>
                    </a:avLst>
                  </a:prstGeom>
                  <a:solidFill>
                    <a:srgbClr val="E7E6E6">
                      <a:lumMod val="50000"/>
                    </a:srgbClr>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439" name="Group 438">
                <a:extLst>
                  <a:ext uri="{FF2B5EF4-FFF2-40B4-BE49-F238E27FC236}">
                    <a16:creationId xmlns:a16="http://schemas.microsoft.com/office/drawing/2014/main" id="{2616CC08-475C-403B-A27E-0C4568ABBA93}"/>
                  </a:ext>
                </a:extLst>
              </p:cNvPr>
              <p:cNvGrpSpPr>
                <a:grpSpLocks noChangeAspect="1"/>
              </p:cNvGrpSpPr>
              <p:nvPr/>
            </p:nvGrpSpPr>
            <p:grpSpPr>
              <a:xfrm rot="856360">
                <a:off x="787200" y="4327900"/>
                <a:ext cx="914400" cy="2194560"/>
                <a:chOff x="3866361" y="634052"/>
                <a:chExt cx="1866900" cy="4480560"/>
              </a:xfrm>
            </p:grpSpPr>
            <p:sp>
              <p:nvSpPr>
                <p:cNvPr id="440" name="Flowchart: Decision 439">
                  <a:extLst>
                    <a:ext uri="{FF2B5EF4-FFF2-40B4-BE49-F238E27FC236}">
                      <a16:creationId xmlns:a16="http://schemas.microsoft.com/office/drawing/2014/main" id="{D281F16A-2F39-4B7B-83FE-E68F08EDD8C7}"/>
                    </a:ext>
                  </a:extLst>
                </p:cNvPr>
                <p:cNvSpPr>
                  <a:spLocks noChangeAspect="1"/>
                </p:cNvSpPr>
                <p:nvPr/>
              </p:nvSpPr>
              <p:spPr>
                <a:xfrm rot="20834884">
                  <a:off x="3866361" y="634052"/>
                  <a:ext cx="1866900" cy="448056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441" name="Straight Connector 440">
                  <a:extLst>
                    <a:ext uri="{FF2B5EF4-FFF2-40B4-BE49-F238E27FC236}">
                      <a16:creationId xmlns:a16="http://schemas.microsoft.com/office/drawing/2014/main" id="{E3CF9125-6CC6-4ADB-83CE-91B548FE5490}"/>
                    </a:ext>
                  </a:extLst>
                </p:cNvPr>
                <p:cNvCxnSpPr>
                  <a:stCxn id="440" idx="0"/>
                  <a:endCxn id="440" idx="2"/>
                </p:cNvCxnSpPr>
                <p:nvPr/>
              </p:nvCxnSpPr>
              <p:spPr>
                <a:xfrm>
                  <a:off x="4305313" y="689309"/>
                  <a:ext cx="988996" cy="4370046"/>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442" name="Straight Connector 441">
                  <a:extLst>
                    <a:ext uri="{FF2B5EF4-FFF2-40B4-BE49-F238E27FC236}">
                      <a16:creationId xmlns:a16="http://schemas.microsoft.com/office/drawing/2014/main" id="{51A32770-1991-44AB-9810-0F447D84CB53}"/>
                    </a:ext>
                  </a:extLst>
                </p:cNvPr>
                <p:cNvCxnSpPr>
                  <a:stCxn id="440" idx="1"/>
                  <a:endCxn id="440" idx="3"/>
                </p:cNvCxnSpPr>
                <p:nvPr/>
              </p:nvCxnSpPr>
              <p:spPr>
                <a:xfrm flipV="1">
                  <a:off x="3889385" y="2668291"/>
                  <a:ext cx="1820852" cy="412082"/>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443" name="Hexagon 442">
                  <a:extLst>
                    <a:ext uri="{FF2B5EF4-FFF2-40B4-BE49-F238E27FC236}">
                      <a16:creationId xmlns:a16="http://schemas.microsoft.com/office/drawing/2014/main" id="{1C6F4F64-AE0E-423C-A60B-34D39B341611}"/>
                    </a:ext>
                  </a:extLst>
                </p:cNvPr>
                <p:cNvSpPr/>
                <p:nvPr/>
              </p:nvSpPr>
              <p:spPr>
                <a:xfrm rot="20834884">
                  <a:off x="5407158" y="2660761"/>
                  <a:ext cx="232833" cy="558800"/>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444" name="Straight Connector 443">
                  <a:extLst>
                    <a:ext uri="{FF2B5EF4-FFF2-40B4-BE49-F238E27FC236}">
                      <a16:creationId xmlns:a16="http://schemas.microsoft.com/office/drawing/2014/main" id="{C1F05083-BF68-40FF-AF5B-B1EFF6B1DC06}"/>
                    </a:ext>
                  </a:extLst>
                </p:cNvPr>
                <p:cNvCxnSpPr>
                  <a:cxnSpLocks/>
                  <a:endCxn id="448" idx="0"/>
                </p:cNvCxnSpPr>
                <p:nvPr/>
              </p:nvCxnSpPr>
              <p:spPr>
                <a:xfrm flipH="1">
                  <a:off x="4063168" y="2874331"/>
                  <a:ext cx="736643" cy="153189"/>
                </a:xfrm>
                <a:prstGeom prst="line">
                  <a:avLst/>
                </a:prstGeom>
                <a:noFill/>
                <a:ln w="76200" cap="flat" cmpd="sng" algn="ctr">
                  <a:solidFill>
                    <a:srgbClr val="E7E6E6">
                      <a:lumMod val="25000"/>
                    </a:srgbClr>
                  </a:solidFill>
                  <a:prstDash val="solid"/>
                  <a:miter lim="800000"/>
                </a:ln>
                <a:effectLst/>
              </p:spPr>
            </p:cxnSp>
            <p:cxnSp>
              <p:nvCxnSpPr>
                <p:cNvPr id="445" name="Straight Connector 444">
                  <a:extLst>
                    <a:ext uri="{FF2B5EF4-FFF2-40B4-BE49-F238E27FC236}">
                      <a16:creationId xmlns:a16="http://schemas.microsoft.com/office/drawing/2014/main" id="{0DF2363F-64A4-4698-AAB5-33BB666DEDDC}"/>
                    </a:ext>
                  </a:extLst>
                </p:cNvPr>
                <p:cNvCxnSpPr>
                  <a:cxnSpLocks/>
                  <a:endCxn id="448" idx="0"/>
                </p:cNvCxnSpPr>
                <p:nvPr/>
              </p:nvCxnSpPr>
              <p:spPr>
                <a:xfrm flipH="1">
                  <a:off x="4063168" y="2874331"/>
                  <a:ext cx="734276" cy="153189"/>
                </a:xfrm>
                <a:prstGeom prst="line">
                  <a:avLst/>
                </a:prstGeom>
                <a:noFill/>
                <a:ln w="25400" cap="flat" cmpd="sng" algn="ctr">
                  <a:solidFill>
                    <a:srgbClr val="4472C4"/>
                  </a:solidFill>
                  <a:prstDash val="solid"/>
                  <a:miter lim="800000"/>
                </a:ln>
                <a:effectLst/>
              </p:spPr>
            </p:cxnSp>
            <p:grpSp>
              <p:nvGrpSpPr>
                <p:cNvPr id="446" name="Group 445">
                  <a:extLst>
                    <a:ext uri="{FF2B5EF4-FFF2-40B4-BE49-F238E27FC236}">
                      <a16:creationId xmlns:a16="http://schemas.microsoft.com/office/drawing/2014/main" id="{F31EEBDB-8BCD-4DB7-A510-CA1E0941BF20}"/>
                    </a:ext>
                  </a:extLst>
                </p:cNvPr>
                <p:cNvGrpSpPr>
                  <a:grpSpLocks noChangeAspect="1"/>
                </p:cNvGrpSpPr>
                <p:nvPr/>
              </p:nvGrpSpPr>
              <p:grpSpPr>
                <a:xfrm rot="20817954">
                  <a:off x="3984802" y="2912642"/>
                  <a:ext cx="360623" cy="182880"/>
                  <a:chOff x="8710239" y="945733"/>
                  <a:chExt cx="1109092" cy="562446"/>
                </a:xfrm>
                <a:solidFill>
                  <a:srgbClr val="E7E6E6">
                    <a:lumMod val="75000"/>
                  </a:srgbClr>
                </a:solidFill>
              </p:grpSpPr>
              <p:sp>
                <p:nvSpPr>
                  <p:cNvPr id="447" name="Parallelogram 446">
                    <a:extLst>
                      <a:ext uri="{FF2B5EF4-FFF2-40B4-BE49-F238E27FC236}">
                        <a16:creationId xmlns:a16="http://schemas.microsoft.com/office/drawing/2014/main" id="{BF59FCA5-0938-4AA3-A964-B74D2CC960C6}"/>
                      </a:ext>
                    </a:extLst>
                  </p:cNvPr>
                  <p:cNvSpPr/>
                  <p:nvPr/>
                </p:nvSpPr>
                <p:spPr>
                  <a:xfrm>
                    <a:off x="8886702" y="1227442"/>
                    <a:ext cx="930675" cy="280737"/>
                  </a:xfrm>
                  <a:prstGeom prst="parallelogram">
                    <a:avLst>
                      <a:gd name="adj" fmla="val 20000"/>
                    </a:avLst>
                  </a:prstGeom>
                  <a:solidFill>
                    <a:srgbClr val="E7E6E6">
                      <a:lumMod val="50000"/>
                    </a:srgbClr>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8" name="Hexagon 447">
                    <a:extLst>
                      <a:ext uri="{FF2B5EF4-FFF2-40B4-BE49-F238E27FC236}">
                        <a16:creationId xmlns:a16="http://schemas.microsoft.com/office/drawing/2014/main" id="{F2F34480-1EAE-48B6-AC78-DE7DCA9EB422}"/>
                      </a:ext>
                    </a:extLst>
                  </p:cNvPr>
                  <p:cNvSpPr/>
                  <p:nvPr/>
                </p:nvSpPr>
                <p:spPr>
                  <a:xfrm>
                    <a:off x="8710239" y="947070"/>
                    <a:ext cx="232833" cy="558800"/>
                  </a:xfrm>
                  <a:prstGeom prst="hexagon">
                    <a:avLst/>
                  </a:prstGeom>
                  <a:solidFill>
                    <a:srgbClr val="E7E6E6">
                      <a:lumMod val="5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9" name="Parallelogram 448">
                    <a:extLst>
                      <a:ext uri="{FF2B5EF4-FFF2-40B4-BE49-F238E27FC236}">
                        <a16:creationId xmlns:a16="http://schemas.microsoft.com/office/drawing/2014/main" id="{273D0EDB-4F01-46AC-898F-22F28E420E3E}"/>
                      </a:ext>
                    </a:extLst>
                  </p:cNvPr>
                  <p:cNvSpPr/>
                  <p:nvPr/>
                </p:nvSpPr>
                <p:spPr>
                  <a:xfrm flipV="1">
                    <a:off x="8888656" y="945733"/>
                    <a:ext cx="930675" cy="280737"/>
                  </a:xfrm>
                  <a:prstGeom prst="parallelogram">
                    <a:avLst>
                      <a:gd name="adj" fmla="val 20000"/>
                    </a:avLst>
                  </a:prstGeom>
                  <a:solidFill>
                    <a:srgbClr val="E7E6E6">
                      <a:lumMod val="50000"/>
                    </a:srgbClr>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grpSp>
        <p:grpSp>
          <p:nvGrpSpPr>
            <p:cNvPr id="310" name="Group 309">
              <a:extLst>
                <a:ext uri="{FF2B5EF4-FFF2-40B4-BE49-F238E27FC236}">
                  <a16:creationId xmlns:a16="http://schemas.microsoft.com/office/drawing/2014/main" id="{A07C1E0A-17FF-45EF-9E9A-54AEC35A5C4E}"/>
                </a:ext>
              </a:extLst>
            </p:cNvPr>
            <p:cNvGrpSpPr>
              <a:grpSpLocks noChangeAspect="1"/>
            </p:cNvGrpSpPr>
            <p:nvPr/>
          </p:nvGrpSpPr>
          <p:grpSpPr>
            <a:xfrm>
              <a:off x="5142663" y="6262128"/>
              <a:ext cx="966615" cy="4565456"/>
              <a:chOff x="2887718" y="460799"/>
              <a:chExt cx="966615" cy="4565456"/>
            </a:xfrm>
          </p:grpSpPr>
          <p:grpSp>
            <p:nvGrpSpPr>
              <p:cNvPr id="409" name="Group 408">
                <a:extLst>
                  <a:ext uri="{FF2B5EF4-FFF2-40B4-BE49-F238E27FC236}">
                    <a16:creationId xmlns:a16="http://schemas.microsoft.com/office/drawing/2014/main" id="{73D5A39E-3A7F-4898-8CBE-17E00B1839E7}"/>
                  </a:ext>
                </a:extLst>
              </p:cNvPr>
              <p:cNvGrpSpPr>
                <a:grpSpLocks noChangeAspect="1"/>
              </p:cNvGrpSpPr>
              <p:nvPr/>
            </p:nvGrpSpPr>
            <p:grpSpPr>
              <a:xfrm rot="1441135">
                <a:off x="2887718" y="460799"/>
                <a:ext cx="914400" cy="2194560"/>
                <a:chOff x="3866361" y="634052"/>
                <a:chExt cx="1866900" cy="4480560"/>
              </a:xfrm>
            </p:grpSpPr>
            <p:sp>
              <p:nvSpPr>
                <p:cNvPr id="421" name="Flowchart: Decision 420">
                  <a:extLst>
                    <a:ext uri="{FF2B5EF4-FFF2-40B4-BE49-F238E27FC236}">
                      <a16:creationId xmlns:a16="http://schemas.microsoft.com/office/drawing/2014/main" id="{7431829A-D4E1-4E7F-9A1D-B08773EA29AD}"/>
                    </a:ext>
                  </a:extLst>
                </p:cNvPr>
                <p:cNvSpPr>
                  <a:spLocks noChangeAspect="1"/>
                </p:cNvSpPr>
                <p:nvPr/>
              </p:nvSpPr>
              <p:spPr>
                <a:xfrm rot="20834884">
                  <a:off x="3866361" y="634052"/>
                  <a:ext cx="1866900" cy="448056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422" name="Straight Connector 421">
                  <a:extLst>
                    <a:ext uri="{FF2B5EF4-FFF2-40B4-BE49-F238E27FC236}">
                      <a16:creationId xmlns:a16="http://schemas.microsoft.com/office/drawing/2014/main" id="{00E9C28C-C95F-4B3F-9149-C0E5C1BF936B}"/>
                    </a:ext>
                  </a:extLst>
                </p:cNvPr>
                <p:cNvCxnSpPr>
                  <a:stCxn id="421" idx="0"/>
                  <a:endCxn id="421" idx="2"/>
                </p:cNvCxnSpPr>
                <p:nvPr/>
              </p:nvCxnSpPr>
              <p:spPr>
                <a:xfrm>
                  <a:off x="4305313" y="689309"/>
                  <a:ext cx="988996" cy="4370046"/>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423" name="Straight Connector 422">
                  <a:extLst>
                    <a:ext uri="{FF2B5EF4-FFF2-40B4-BE49-F238E27FC236}">
                      <a16:creationId xmlns:a16="http://schemas.microsoft.com/office/drawing/2014/main" id="{068080B1-3AE9-47F4-A22F-706ACFC3C259}"/>
                    </a:ext>
                  </a:extLst>
                </p:cNvPr>
                <p:cNvCxnSpPr>
                  <a:stCxn id="421" idx="1"/>
                  <a:endCxn id="421" idx="3"/>
                </p:cNvCxnSpPr>
                <p:nvPr/>
              </p:nvCxnSpPr>
              <p:spPr>
                <a:xfrm flipV="1">
                  <a:off x="3889385" y="2668291"/>
                  <a:ext cx="1820852" cy="412082"/>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424" name="Hexagon 423">
                  <a:extLst>
                    <a:ext uri="{FF2B5EF4-FFF2-40B4-BE49-F238E27FC236}">
                      <a16:creationId xmlns:a16="http://schemas.microsoft.com/office/drawing/2014/main" id="{A9239A26-4FA1-4D6F-8CD9-E6763A1ED353}"/>
                    </a:ext>
                  </a:extLst>
                </p:cNvPr>
                <p:cNvSpPr/>
                <p:nvPr/>
              </p:nvSpPr>
              <p:spPr>
                <a:xfrm rot="20834884">
                  <a:off x="5407158" y="2660761"/>
                  <a:ext cx="232833" cy="558800"/>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425" name="Straight Connector 424">
                  <a:extLst>
                    <a:ext uri="{FF2B5EF4-FFF2-40B4-BE49-F238E27FC236}">
                      <a16:creationId xmlns:a16="http://schemas.microsoft.com/office/drawing/2014/main" id="{55FFF1E6-25FD-47C5-AAAA-0B0FF39CABBC}"/>
                    </a:ext>
                  </a:extLst>
                </p:cNvPr>
                <p:cNvCxnSpPr>
                  <a:cxnSpLocks/>
                  <a:endCxn id="429" idx="0"/>
                </p:cNvCxnSpPr>
                <p:nvPr/>
              </p:nvCxnSpPr>
              <p:spPr>
                <a:xfrm flipH="1">
                  <a:off x="4063168" y="2874331"/>
                  <a:ext cx="736643" cy="153189"/>
                </a:xfrm>
                <a:prstGeom prst="line">
                  <a:avLst/>
                </a:prstGeom>
                <a:noFill/>
                <a:ln w="76200" cap="flat" cmpd="sng" algn="ctr">
                  <a:solidFill>
                    <a:srgbClr val="E7E6E6">
                      <a:lumMod val="25000"/>
                    </a:srgbClr>
                  </a:solidFill>
                  <a:prstDash val="solid"/>
                  <a:miter lim="800000"/>
                </a:ln>
                <a:effectLst/>
              </p:spPr>
            </p:cxnSp>
            <p:cxnSp>
              <p:nvCxnSpPr>
                <p:cNvPr id="426" name="Straight Connector 425">
                  <a:extLst>
                    <a:ext uri="{FF2B5EF4-FFF2-40B4-BE49-F238E27FC236}">
                      <a16:creationId xmlns:a16="http://schemas.microsoft.com/office/drawing/2014/main" id="{80B636CC-811A-4E9C-8A0C-699689BE1011}"/>
                    </a:ext>
                  </a:extLst>
                </p:cNvPr>
                <p:cNvCxnSpPr>
                  <a:cxnSpLocks/>
                  <a:endCxn id="429" idx="0"/>
                </p:cNvCxnSpPr>
                <p:nvPr/>
              </p:nvCxnSpPr>
              <p:spPr>
                <a:xfrm flipH="1">
                  <a:off x="4063168" y="2874331"/>
                  <a:ext cx="734276" cy="153189"/>
                </a:xfrm>
                <a:prstGeom prst="line">
                  <a:avLst/>
                </a:prstGeom>
                <a:noFill/>
                <a:ln w="25400" cap="flat" cmpd="sng" algn="ctr">
                  <a:solidFill>
                    <a:srgbClr val="4472C4"/>
                  </a:solidFill>
                  <a:prstDash val="solid"/>
                  <a:miter lim="800000"/>
                </a:ln>
                <a:effectLst/>
              </p:spPr>
            </p:cxnSp>
            <p:grpSp>
              <p:nvGrpSpPr>
                <p:cNvPr id="427" name="Group 426">
                  <a:extLst>
                    <a:ext uri="{FF2B5EF4-FFF2-40B4-BE49-F238E27FC236}">
                      <a16:creationId xmlns:a16="http://schemas.microsoft.com/office/drawing/2014/main" id="{149C56CC-2D42-4691-89F1-165D6F70B816}"/>
                    </a:ext>
                  </a:extLst>
                </p:cNvPr>
                <p:cNvGrpSpPr>
                  <a:grpSpLocks noChangeAspect="1"/>
                </p:cNvGrpSpPr>
                <p:nvPr/>
              </p:nvGrpSpPr>
              <p:grpSpPr>
                <a:xfrm rot="20817954">
                  <a:off x="3984802" y="2912642"/>
                  <a:ext cx="360623" cy="182880"/>
                  <a:chOff x="8710239" y="945733"/>
                  <a:chExt cx="1109092" cy="562446"/>
                </a:xfrm>
                <a:solidFill>
                  <a:srgbClr val="E7E6E6">
                    <a:lumMod val="75000"/>
                  </a:srgbClr>
                </a:solidFill>
              </p:grpSpPr>
              <p:sp>
                <p:nvSpPr>
                  <p:cNvPr id="428" name="Parallelogram 427">
                    <a:extLst>
                      <a:ext uri="{FF2B5EF4-FFF2-40B4-BE49-F238E27FC236}">
                        <a16:creationId xmlns:a16="http://schemas.microsoft.com/office/drawing/2014/main" id="{C7C48BA4-0F37-4A4C-A56F-D2CE271BFDBF}"/>
                      </a:ext>
                    </a:extLst>
                  </p:cNvPr>
                  <p:cNvSpPr/>
                  <p:nvPr/>
                </p:nvSpPr>
                <p:spPr>
                  <a:xfrm>
                    <a:off x="8886702" y="1227442"/>
                    <a:ext cx="930675" cy="280737"/>
                  </a:xfrm>
                  <a:prstGeom prst="parallelogram">
                    <a:avLst>
                      <a:gd name="adj" fmla="val 20000"/>
                    </a:avLst>
                  </a:prstGeom>
                  <a:solidFill>
                    <a:srgbClr val="E7E6E6">
                      <a:lumMod val="50000"/>
                    </a:srgbClr>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29" name="Hexagon 428">
                    <a:extLst>
                      <a:ext uri="{FF2B5EF4-FFF2-40B4-BE49-F238E27FC236}">
                        <a16:creationId xmlns:a16="http://schemas.microsoft.com/office/drawing/2014/main" id="{520C63C1-EFA8-4418-B432-6C722B440F13}"/>
                      </a:ext>
                    </a:extLst>
                  </p:cNvPr>
                  <p:cNvSpPr/>
                  <p:nvPr/>
                </p:nvSpPr>
                <p:spPr>
                  <a:xfrm>
                    <a:off x="8710239" y="947070"/>
                    <a:ext cx="232833" cy="558800"/>
                  </a:xfrm>
                  <a:prstGeom prst="hexagon">
                    <a:avLst/>
                  </a:prstGeom>
                  <a:solidFill>
                    <a:srgbClr val="E7E6E6">
                      <a:lumMod val="5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0" name="Parallelogram 429">
                    <a:extLst>
                      <a:ext uri="{FF2B5EF4-FFF2-40B4-BE49-F238E27FC236}">
                        <a16:creationId xmlns:a16="http://schemas.microsoft.com/office/drawing/2014/main" id="{F18B75BE-AB40-45EA-855C-FC41D3B5C3C1}"/>
                      </a:ext>
                    </a:extLst>
                  </p:cNvPr>
                  <p:cNvSpPr/>
                  <p:nvPr/>
                </p:nvSpPr>
                <p:spPr>
                  <a:xfrm flipV="1">
                    <a:off x="8888656" y="945733"/>
                    <a:ext cx="930675" cy="280737"/>
                  </a:xfrm>
                  <a:prstGeom prst="parallelogram">
                    <a:avLst>
                      <a:gd name="adj" fmla="val 20000"/>
                    </a:avLst>
                  </a:prstGeom>
                  <a:solidFill>
                    <a:srgbClr val="E7E6E6">
                      <a:lumMod val="50000"/>
                    </a:srgbClr>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410" name="Group 409">
                <a:extLst>
                  <a:ext uri="{FF2B5EF4-FFF2-40B4-BE49-F238E27FC236}">
                    <a16:creationId xmlns:a16="http://schemas.microsoft.com/office/drawing/2014/main" id="{22892606-9CE4-43D5-8D16-2A15EEAED1CC}"/>
                  </a:ext>
                </a:extLst>
              </p:cNvPr>
              <p:cNvGrpSpPr>
                <a:grpSpLocks noChangeAspect="1"/>
              </p:cNvGrpSpPr>
              <p:nvPr/>
            </p:nvGrpSpPr>
            <p:grpSpPr>
              <a:xfrm>
                <a:off x="2939933" y="2831695"/>
                <a:ext cx="914400" cy="2194560"/>
                <a:chOff x="3866361" y="634052"/>
                <a:chExt cx="1866900" cy="4480560"/>
              </a:xfrm>
            </p:grpSpPr>
            <p:sp>
              <p:nvSpPr>
                <p:cNvPr id="411" name="Flowchart: Decision 410">
                  <a:extLst>
                    <a:ext uri="{FF2B5EF4-FFF2-40B4-BE49-F238E27FC236}">
                      <a16:creationId xmlns:a16="http://schemas.microsoft.com/office/drawing/2014/main" id="{388D300E-664E-489D-8322-9B6E12D3D96E}"/>
                    </a:ext>
                  </a:extLst>
                </p:cNvPr>
                <p:cNvSpPr>
                  <a:spLocks noChangeAspect="1"/>
                </p:cNvSpPr>
                <p:nvPr/>
              </p:nvSpPr>
              <p:spPr>
                <a:xfrm rot="20834884">
                  <a:off x="3866361" y="634052"/>
                  <a:ext cx="1866900" cy="448056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412" name="Straight Connector 411">
                  <a:extLst>
                    <a:ext uri="{FF2B5EF4-FFF2-40B4-BE49-F238E27FC236}">
                      <a16:creationId xmlns:a16="http://schemas.microsoft.com/office/drawing/2014/main" id="{564D9142-BDA0-4BBD-873C-966ACE216FA9}"/>
                    </a:ext>
                  </a:extLst>
                </p:cNvPr>
                <p:cNvCxnSpPr>
                  <a:stCxn id="411" idx="0"/>
                  <a:endCxn id="411" idx="2"/>
                </p:cNvCxnSpPr>
                <p:nvPr/>
              </p:nvCxnSpPr>
              <p:spPr>
                <a:xfrm>
                  <a:off x="4305313" y="689309"/>
                  <a:ext cx="988996" cy="4370046"/>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413" name="Straight Connector 412">
                  <a:extLst>
                    <a:ext uri="{FF2B5EF4-FFF2-40B4-BE49-F238E27FC236}">
                      <a16:creationId xmlns:a16="http://schemas.microsoft.com/office/drawing/2014/main" id="{1A45AC02-69F0-40F1-A102-FE6CF0F86D05}"/>
                    </a:ext>
                  </a:extLst>
                </p:cNvPr>
                <p:cNvCxnSpPr>
                  <a:stCxn id="411" idx="1"/>
                  <a:endCxn id="411" idx="3"/>
                </p:cNvCxnSpPr>
                <p:nvPr/>
              </p:nvCxnSpPr>
              <p:spPr>
                <a:xfrm flipV="1">
                  <a:off x="3889385" y="2668291"/>
                  <a:ext cx="1820852" cy="412082"/>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414" name="Hexagon 413">
                  <a:extLst>
                    <a:ext uri="{FF2B5EF4-FFF2-40B4-BE49-F238E27FC236}">
                      <a16:creationId xmlns:a16="http://schemas.microsoft.com/office/drawing/2014/main" id="{970395B5-3113-45AD-992D-4D2F3A213F42}"/>
                    </a:ext>
                  </a:extLst>
                </p:cNvPr>
                <p:cNvSpPr/>
                <p:nvPr/>
              </p:nvSpPr>
              <p:spPr>
                <a:xfrm rot="20834884">
                  <a:off x="5407158" y="2660761"/>
                  <a:ext cx="232833" cy="558800"/>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415" name="Straight Connector 414">
                  <a:extLst>
                    <a:ext uri="{FF2B5EF4-FFF2-40B4-BE49-F238E27FC236}">
                      <a16:creationId xmlns:a16="http://schemas.microsoft.com/office/drawing/2014/main" id="{3AB96CEE-56AA-42B8-ACD2-2A65DE0BBF04}"/>
                    </a:ext>
                  </a:extLst>
                </p:cNvPr>
                <p:cNvCxnSpPr>
                  <a:cxnSpLocks/>
                  <a:endCxn id="419" idx="0"/>
                </p:cNvCxnSpPr>
                <p:nvPr/>
              </p:nvCxnSpPr>
              <p:spPr>
                <a:xfrm flipH="1">
                  <a:off x="4063168" y="2874331"/>
                  <a:ext cx="736643" cy="153189"/>
                </a:xfrm>
                <a:prstGeom prst="line">
                  <a:avLst/>
                </a:prstGeom>
                <a:noFill/>
                <a:ln w="76200" cap="flat" cmpd="sng" algn="ctr">
                  <a:solidFill>
                    <a:srgbClr val="E7E6E6">
                      <a:lumMod val="25000"/>
                    </a:srgbClr>
                  </a:solidFill>
                  <a:prstDash val="solid"/>
                  <a:miter lim="800000"/>
                </a:ln>
                <a:effectLst/>
              </p:spPr>
            </p:cxnSp>
            <p:cxnSp>
              <p:nvCxnSpPr>
                <p:cNvPr id="416" name="Straight Connector 415">
                  <a:extLst>
                    <a:ext uri="{FF2B5EF4-FFF2-40B4-BE49-F238E27FC236}">
                      <a16:creationId xmlns:a16="http://schemas.microsoft.com/office/drawing/2014/main" id="{624A647D-9AE9-481C-A0EA-4018D6A05C0D}"/>
                    </a:ext>
                  </a:extLst>
                </p:cNvPr>
                <p:cNvCxnSpPr>
                  <a:cxnSpLocks/>
                  <a:endCxn id="419" idx="0"/>
                </p:cNvCxnSpPr>
                <p:nvPr/>
              </p:nvCxnSpPr>
              <p:spPr>
                <a:xfrm flipH="1">
                  <a:off x="4063168" y="2874331"/>
                  <a:ext cx="734276" cy="153189"/>
                </a:xfrm>
                <a:prstGeom prst="line">
                  <a:avLst/>
                </a:prstGeom>
                <a:noFill/>
                <a:ln w="25400" cap="flat" cmpd="sng" algn="ctr">
                  <a:solidFill>
                    <a:srgbClr val="4472C4"/>
                  </a:solidFill>
                  <a:prstDash val="solid"/>
                  <a:miter lim="800000"/>
                </a:ln>
                <a:effectLst/>
              </p:spPr>
            </p:cxnSp>
            <p:grpSp>
              <p:nvGrpSpPr>
                <p:cNvPr id="417" name="Group 416">
                  <a:extLst>
                    <a:ext uri="{FF2B5EF4-FFF2-40B4-BE49-F238E27FC236}">
                      <a16:creationId xmlns:a16="http://schemas.microsoft.com/office/drawing/2014/main" id="{306ADD8C-8A9D-44A9-BCBB-846E9583D4A9}"/>
                    </a:ext>
                  </a:extLst>
                </p:cNvPr>
                <p:cNvGrpSpPr>
                  <a:grpSpLocks noChangeAspect="1"/>
                </p:cNvGrpSpPr>
                <p:nvPr/>
              </p:nvGrpSpPr>
              <p:grpSpPr>
                <a:xfrm rot="20817954">
                  <a:off x="3984802" y="2912642"/>
                  <a:ext cx="360623" cy="182880"/>
                  <a:chOff x="8710239" y="945733"/>
                  <a:chExt cx="1109092" cy="562446"/>
                </a:xfrm>
                <a:solidFill>
                  <a:srgbClr val="E7E6E6">
                    <a:lumMod val="75000"/>
                  </a:srgbClr>
                </a:solidFill>
              </p:grpSpPr>
              <p:sp>
                <p:nvSpPr>
                  <p:cNvPr id="418" name="Parallelogram 417">
                    <a:extLst>
                      <a:ext uri="{FF2B5EF4-FFF2-40B4-BE49-F238E27FC236}">
                        <a16:creationId xmlns:a16="http://schemas.microsoft.com/office/drawing/2014/main" id="{F61B743A-E774-4867-8B95-89E4E00D98D2}"/>
                      </a:ext>
                    </a:extLst>
                  </p:cNvPr>
                  <p:cNvSpPr/>
                  <p:nvPr/>
                </p:nvSpPr>
                <p:spPr>
                  <a:xfrm>
                    <a:off x="8886702" y="1227442"/>
                    <a:ext cx="930675" cy="280737"/>
                  </a:xfrm>
                  <a:prstGeom prst="parallelogram">
                    <a:avLst>
                      <a:gd name="adj" fmla="val 20000"/>
                    </a:avLst>
                  </a:prstGeom>
                  <a:solidFill>
                    <a:srgbClr val="E7E6E6">
                      <a:lumMod val="50000"/>
                    </a:srgbClr>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9" name="Hexagon 418">
                    <a:extLst>
                      <a:ext uri="{FF2B5EF4-FFF2-40B4-BE49-F238E27FC236}">
                        <a16:creationId xmlns:a16="http://schemas.microsoft.com/office/drawing/2014/main" id="{814915DF-2AD8-4E74-86DB-12656363BBC2}"/>
                      </a:ext>
                    </a:extLst>
                  </p:cNvPr>
                  <p:cNvSpPr/>
                  <p:nvPr/>
                </p:nvSpPr>
                <p:spPr>
                  <a:xfrm>
                    <a:off x="8710239" y="947070"/>
                    <a:ext cx="232833" cy="558800"/>
                  </a:xfrm>
                  <a:prstGeom prst="hexagon">
                    <a:avLst/>
                  </a:prstGeom>
                  <a:solidFill>
                    <a:srgbClr val="E7E6E6">
                      <a:lumMod val="5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20" name="Parallelogram 419">
                    <a:extLst>
                      <a:ext uri="{FF2B5EF4-FFF2-40B4-BE49-F238E27FC236}">
                        <a16:creationId xmlns:a16="http://schemas.microsoft.com/office/drawing/2014/main" id="{9259A7B9-8005-4335-973D-B69701FDC67A}"/>
                      </a:ext>
                    </a:extLst>
                  </p:cNvPr>
                  <p:cNvSpPr/>
                  <p:nvPr/>
                </p:nvSpPr>
                <p:spPr>
                  <a:xfrm flipV="1">
                    <a:off x="8888656" y="945733"/>
                    <a:ext cx="930675" cy="280737"/>
                  </a:xfrm>
                  <a:prstGeom prst="parallelogram">
                    <a:avLst>
                      <a:gd name="adj" fmla="val 20000"/>
                    </a:avLst>
                  </a:prstGeom>
                  <a:solidFill>
                    <a:srgbClr val="E7E6E6">
                      <a:lumMod val="50000"/>
                    </a:srgbClr>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grpSp>
        <p:grpSp>
          <p:nvGrpSpPr>
            <p:cNvPr id="311" name="Group 310">
              <a:extLst>
                <a:ext uri="{FF2B5EF4-FFF2-40B4-BE49-F238E27FC236}">
                  <a16:creationId xmlns:a16="http://schemas.microsoft.com/office/drawing/2014/main" id="{DC3ED194-3389-4A1A-B7D7-BD8214E3ED57}"/>
                </a:ext>
              </a:extLst>
            </p:cNvPr>
            <p:cNvGrpSpPr>
              <a:grpSpLocks noChangeAspect="1"/>
            </p:cNvGrpSpPr>
            <p:nvPr/>
          </p:nvGrpSpPr>
          <p:grpSpPr>
            <a:xfrm>
              <a:off x="6599988" y="6585978"/>
              <a:ext cx="1142573" cy="3857884"/>
              <a:chOff x="2887718" y="460799"/>
              <a:chExt cx="1142573" cy="3857884"/>
            </a:xfrm>
          </p:grpSpPr>
          <p:grpSp>
            <p:nvGrpSpPr>
              <p:cNvPr id="387" name="Group 386">
                <a:extLst>
                  <a:ext uri="{FF2B5EF4-FFF2-40B4-BE49-F238E27FC236}">
                    <a16:creationId xmlns:a16="http://schemas.microsoft.com/office/drawing/2014/main" id="{27FFCB04-3ACB-45F4-ABE5-BE22479E3ACF}"/>
                  </a:ext>
                </a:extLst>
              </p:cNvPr>
              <p:cNvGrpSpPr>
                <a:grpSpLocks noChangeAspect="1"/>
              </p:cNvGrpSpPr>
              <p:nvPr/>
            </p:nvGrpSpPr>
            <p:grpSpPr>
              <a:xfrm rot="661860">
                <a:off x="2887718" y="460799"/>
                <a:ext cx="914400" cy="2194560"/>
                <a:chOff x="3866361" y="634052"/>
                <a:chExt cx="1866900" cy="4480560"/>
              </a:xfrm>
            </p:grpSpPr>
            <p:sp>
              <p:nvSpPr>
                <p:cNvPr id="399" name="Flowchart: Decision 398">
                  <a:extLst>
                    <a:ext uri="{FF2B5EF4-FFF2-40B4-BE49-F238E27FC236}">
                      <a16:creationId xmlns:a16="http://schemas.microsoft.com/office/drawing/2014/main" id="{7AA44FCA-04BE-4FCA-94B6-7F6124D7B87B}"/>
                    </a:ext>
                  </a:extLst>
                </p:cNvPr>
                <p:cNvSpPr>
                  <a:spLocks noChangeAspect="1"/>
                </p:cNvSpPr>
                <p:nvPr/>
              </p:nvSpPr>
              <p:spPr>
                <a:xfrm rot="20834884">
                  <a:off x="3866361" y="634052"/>
                  <a:ext cx="1866900" cy="448056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400" name="Straight Connector 399">
                  <a:extLst>
                    <a:ext uri="{FF2B5EF4-FFF2-40B4-BE49-F238E27FC236}">
                      <a16:creationId xmlns:a16="http://schemas.microsoft.com/office/drawing/2014/main" id="{D21EDAB0-C654-45DF-A1B4-6FF7C7F4E262}"/>
                    </a:ext>
                  </a:extLst>
                </p:cNvPr>
                <p:cNvCxnSpPr>
                  <a:stCxn id="399" idx="0"/>
                  <a:endCxn id="399" idx="2"/>
                </p:cNvCxnSpPr>
                <p:nvPr/>
              </p:nvCxnSpPr>
              <p:spPr>
                <a:xfrm>
                  <a:off x="4305313" y="689309"/>
                  <a:ext cx="988996" cy="4370046"/>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401" name="Straight Connector 400">
                  <a:extLst>
                    <a:ext uri="{FF2B5EF4-FFF2-40B4-BE49-F238E27FC236}">
                      <a16:creationId xmlns:a16="http://schemas.microsoft.com/office/drawing/2014/main" id="{D60E9DFA-01CF-4BFB-B489-3286C70BD9CD}"/>
                    </a:ext>
                  </a:extLst>
                </p:cNvPr>
                <p:cNvCxnSpPr>
                  <a:stCxn id="399" idx="1"/>
                  <a:endCxn id="399" idx="3"/>
                </p:cNvCxnSpPr>
                <p:nvPr/>
              </p:nvCxnSpPr>
              <p:spPr>
                <a:xfrm flipV="1">
                  <a:off x="3889385" y="2668291"/>
                  <a:ext cx="1820852" cy="412082"/>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402" name="Hexagon 401">
                  <a:extLst>
                    <a:ext uri="{FF2B5EF4-FFF2-40B4-BE49-F238E27FC236}">
                      <a16:creationId xmlns:a16="http://schemas.microsoft.com/office/drawing/2014/main" id="{A0678E61-8D99-4843-982B-B0E23F9B8EC6}"/>
                    </a:ext>
                  </a:extLst>
                </p:cNvPr>
                <p:cNvSpPr/>
                <p:nvPr/>
              </p:nvSpPr>
              <p:spPr>
                <a:xfrm rot="20834884">
                  <a:off x="5407158" y="2660761"/>
                  <a:ext cx="232833" cy="558800"/>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403" name="Straight Connector 402">
                  <a:extLst>
                    <a:ext uri="{FF2B5EF4-FFF2-40B4-BE49-F238E27FC236}">
                      <a16:creationId xmlns:a16="http://schemas.microsoft.com/office/drawing/2014/main" id="{65AEE382-7A29-467B-9EAC-1183A6B98CEF}"/>
                    </a:ext>
                  </a:extLst>
                </p:cNvPr>
                <p:cNvCxnSpPr>
                  <a:cxnSpLocks/>
                  <a:endCxn id="407" idx="0"/>
                </p:cNvCxnSpPr>
                <p:nvPr/>
              </p:nvCxnSpPr>
              <p:spPr>
                <a:xfrm flipH="1">
                  <a:off x="4063168" y="2874331"/>
                  <a:ext cx="736643" cy="153189"/>
                </a:xfrm>
                <a:prstGeom prst="line">
                  <a:avLst/>
                </a:prstGeom>
                <a:noFill/>
                <a:ln w="76200" cap="flat" cmpd="sng" algn="ctr">
                  <a:solidFill>
                    <a:srgbClr val="E7E6E6">
                      <a:lumMod val="25000"/>
                    </a:srgbClr>
                  </a:solidFill>
                  <a:prstDash val="solid"/>
                  <a:miter lim="800000"/>
                </a:ln>
                <a:effectLst/>
              </p:spPr>
            </p:cxnSp>
            <p:cxnSp>
              <p:nvCxnSpPr>
                <p:cNvPr id="404" name="Straight Connector 403">
                  <a:extLst>
                    <a:ext uri="{FF2B5EF4-FFF2-40B4-BE49-F238E27FC236}">
                      <a16:creationId xmlns:a16="http://schemas.microsoft.com/office/drawing/2014/main" id="{3DE20918-DC27-4074-BCB5-CC2EF8D1F38F}"/>
                    </a:ext>
                  </a:extLst>
                </p:cNvPr>
                <p:cNvCxnSpPr>
                  <a:cxnSpLocks/>
                  <a:endCxn id="407" idx="0"/>
                </p:cNvCxnSpPr>
                <p:nvPr/>
              </p:nvCxnSpPr>
              <p:spPr>
                <a:xfrm flipH="1">
                  <a:off x="4063168" y="2874331"/>
                  <a:ext cx="734276" cy="153189"/>
                </a:xfrm>
                <a:prstGeom prst="line">
                  <a:avLst/>
                </a:prstGeom>
                <a:noFill/>
                <a:ln w="25400" cap="flat" cmpd="sng" algn="ctr">
                  <a:solidFill>
                    <a:srgbClr val="4472C4"/>
                  </a:solidFill>
                  <a:prstDash val="solid"/>
                  <a:miter lim="800000"/>
                </a:ln>
                <a:effectLst/>
              </p:spPr>
            </p:cxnSp>
            <p:grpSp>
              <p:nvGrpSpPr>
                <p:cNvPr id="405" name="Group 404">
                  <a:extLst>
                    <a:ext uri="{FF2B5EF4-FFF2-40B4-BE49-F238E27FC236}">
                      <a16:creationId xmlns:a16="http://schemas.microsoft.com/office/drawing/2014/main" id="{8170F675-568A-499D-A9BD-DBED214DDBAA}"/>
                    </a:ext>
                  </a:extLst>
                </p:cNvPr>
                <p:cNvGrpSpPr>
                  <a:grpSpLocks noChangeAspect="1"/>
                </p:cNvGrpSpPr>
                <p:nvPr/>
              </p:nvGrpSpPr>
              <p:grpSpPr>
                <a:xfrm rot="20817954">
                  <a:off x="3984802" y="2912642"/>
                  <a:ext cx="360623" cy="182880"/>
                  <a:chOff x="8710239" y="945733"/>
                  <a:chExt cx="1109092" cy="562446"/>
                </a:xfrm>
                <a:solidFill>
                  <a:srgbClr val="E7E6E6">
                    <a:lumMod val="75000"/>
                  </a:srgbClr>
                </a:solidFill>
              </p:grpSpPr>
              <p:sp>
                <p:nvSpPr>
                  <p:cNvPr id="406" name="Parallelogram 405">
                    <a:extLst>
                      <a:ext uri="{FF2B5EF4-FFF2-40B4-BE49-F238E27FC236}">
                        <a16:creationId xmlns:a16="http://schemas.microsoft.com/office/drawing/2014/main" id="{5173E366-8575-4250-AE3F-1809ED2B71CE}"/>
                      </a:ext>
                    </a:extLst>
                  </p:cNvPr>
                  <p:cNvSpPr/>
                  <p:nvPr/>
                </p:nvSpPr>
                <p:spPr>
                  <a:xfrm>
                    <a:off x="8886702" y="1227442"/>
                    <a:ext cx="930675" cy="280737"/>
                  </a:xfrm>
                  <a:prstGeom prst="parallelogram">
                    <a:avLst>
                      <a:gd name="adj" fmla="val 20000"/>
                    </a:avLst>
                  </a:prstGeom>
                  <a:solidFill>
                    <a:srgbClr val="E7E6E6">
                      <a:lumMod val="50000"/>
                    </a:srgbClr>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07" name="Hexagon 406">
                    <a:extLst>
                      <a:ext uri="{FF2B5EF4-FFF2-40B4-BE49-F238E27FC236}">
                        <a16:creationId xmlns:a16="http://schemas.microsoft.com/office/drawing/2014/main" id="{3BCC26AA-6CA7-41D3-B1B8-422B8B3C4385}"/>
                      </a:ext>
                    </a:extLst>
                  </p:cNvPr>
                  <p:cNvSpPr/>
                  <p:nvPr/>
                </p:nvSpPr>
                <p:spPr>
                  <a:xfrm>
                    <a:off x="8710239" y="947070"/>
                    <a:ext cx="232833" cy="558800"/>
                  </a:xfrm>
                  <a:prstGeom prst="hexagon">
                    <a:avLst/>
                  </a:prstGeom>
                  <a:solidFill>
                    <a:srgbClr val="E7E6E6">
                      <a:lumMod val="5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08" name="Parallelogram 407">
                    <a:extLst>
                      <a:ext uri="{FF2B5EF4-FFF2-40B4-BE49-F238E27FC236}">
                        <a16:creationId xmlns:a16="http://schemas.microsoft.com/office/drawing/2014/main" id="{95697AF2-6704-4CE8-9133-1357887BFA3E}"/>
                      </a:ext>
                    </a:extLst>
                  </p:cNvPr>
                  <p:cNvSpPr/>
                  <p:nvPr/>
                </p:nvSpPr>
                <p:spPr>
                  <a:xfrm flipV="1">
                    <a:off x="8888656" y="945733"/>
                    <a:ext cx="930675" cy="280737"/>
                  </a:xfrm>
                  <a:prstGeom prst="parallelogram">
                    <a:avLst>
                      <a:gd name="adj" fmla="val 20000"/>
                    </a:avLst>
                  </a:prstGeom>
                  <a:solidFill>
                    <a:srgbClr val="E7E6E6">
                      <a:lumMod val="50000"/>
                    </a:srgbClr>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388" name="Group 387">
                <a:extLst>
                  <a:ext uri="{FF2B5EF4-FFF2-40B4-BE49-F238E27FC236}">
                    <a16:creationId xmlns:a16="http://schemas.microsoft.com/office/drawing/2014/main" id="{45C37139-2718-4469-B65D-A88BD7A7E701}"/>
                  </a:ext>
                </a:extLst>
              </p:cNvPr>
              <p:cNvGrpSpPr>
                <a:grpSpLocks noChangeAspect="1"/>
              </p:cNvGrpSpPr>
              <p:nvPr/>
            </p:nvGrpSpPr>
            <p:grpSpPr>
              <a:xfrm>
                <a:off x="3115891" y="2124123"/>
                <a:ext cx="914400" cy="2194560"/>
                <a:chOff x="3866361" y="634052"/>
                <a:chExt cx="1866900" cy="4480560"/>
              </a:xfrm>
            </p:grpSpPr>
            <p:sp>
              <p:nvSpPr>
                <p:cNvPr id="389" name="Flowchart: Decision 388">
                  <a:extLst>
                    <a:ext uri="{FF2B5EF4-FFF2-40B4-BE49-F238E27FC236}">
                      <a16:creationId xmlns:a16="http://schemas.microsoft.com/office/drawing/2014/main" id="{51C688EB-D39B-47AC-AD5A-67B5F8020228}"/>
                    </a:ext>
                  </a:extLst>
                </p:cNvPr>
                <p:cNvSpPr>
                  <a:spLocks noChangeAspect="1"/>
                </p:cNvSpPr>
                <p:nvPr/>
              </p:nvSpPr>
              <p:spPr>
                <a:xfrm rot="20834884">
                  <a:off x="3866361" y="634052"/>
                  <a:ext cx="1866900" cy="448056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390" name="Straight Connector 389">
                  <a:extLst>
                    <a:ext uri="{FF2B5EF4-FFF2-40B4-BE49-F238E27FC236}">
                      <a16:creationId xmlns:a16="http://schemas.microsoft.com/office/drawing/2014/main" id="{255B24B8-176F-4191-B83F-6672E01C6DF4}"/>
                    </a:ext>
                  </a:extLst>
                </p:cNvPr>
                <p:cNvCxnSpPr>
                  <a:stCxn id="389" idx="0"/>
                  <a:endCxn id="389" idx="2"/>
                </p:cNvCxnSpPr>
                <p:nvPr/>
              </p:nvCxnSpPr>
              <p:spPr>
                <a:xfrm>
                  <a:off x="4305313" y="689309"/>
                  <a:ext cx="988996" cy="4370046"/>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391" name="Straight Connector 390">
                  <a:extLst>
                    <a:ext uri="{FF2B5EF4-FFF2-40B4-BE49-F238E27FC236}">
                      <a16:creationId xmlns:a16="http://schemas.microsoft.com/office/drawing/2014/main" id="{9491D2F9-554E-4EB2-A362-BCF98A4E510D}"/>
                    </a:ext>
                  </a:extLst>
                </p:cNvPr>
                <p:cNvCxnSpPr>
                  <a:stCxn id="389" idx="1"/>
                  <a:endCxn id="389" idx="3"/>
                </p:cNvCxnSpPr>
                <p:nvPr/>
              </p:nvCxnSpPr>
              <p:spPr>
                <a:xfrm flipV="1">
                  <a:off x="3889385" y="2668291"/>
                  <a:ext cx="1820852" cy="412082"/>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392" name="Hexagon 391">
                  <a:extLst>
                    <a:ext uri="{FF2B5EF4-FFF2-40B4-BE49-F238E27FC236}">
                      <a16:creationId xmlns:a16="http://schemas.microsoft.com/office/drawing/2014/main" id="{E776D4D8-E347-4CE1-8C4E-459138D1F96B}"/>
                    </a:ext>
                  </a:extLst>
                </p:cNvPr>
                <p:cNvSpPr/>
                <p:nvPr/>
              </p:nvSpPr>
              <p:spPr>
                <a:xfrm rot="20834884">
                  <a:off x="5407158" y="2660761"/>
                  <a:ext cx="232833" cy="558800"/>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393" name="Straight Connector 392">
                  <a:extLst>
                    <a:ext uri="{FF2B5EF4-FFF2-40B4-BE49-F238E27FC236}">
                      <a16:creationId xmlns:a16="http://schemas.microsoft.com/office/drawing/2014/main" id="{9FFF528C-3CAB-44FC-BA91-452291462C98}"/>
                    </a:ext>
                  </a:extLst>
                </p:cNvPr>
                <p:cNvCxnSpPr>
                  <a:cxnSpLocks/>
                  <a:endCxn id="397" idx="0"/>
                </p:cNvCxnSpPr>
                <p:nvPr/>
              </p:nvCxnSpPr>
              <p:spPr>
                <a:xfrm flipH="1">
                  <a:off x="4063168" y="2874331"/>
                  <a:ext cx="736643" cy="153189"/>
                </a:xfrm>
                <a:prstGeom prst="line">
                  <a:avLst/>
                </a:prstGeom>
                <a:noFill/>
                <a:ln w="76200" cap="flat" cmpd="sng" algn="ctr">
                  <a:solidFill>
                    <a:srgbClr val="E7E6E6">
                      <a:lumMod val="25000"/>
                    </a:srgbClr>
                  </a:solidFill>
                  <a:prstDash val="solid"/>
                  <a:miter lim="800000"/>
                </a:ln>
                <a:effectLst/>
              </p:spPr>
            </p:cxnSp>
            <p:cxnSp>
              <p:nvCxnSpPr>
                <p:cNvPr id="394" name="Straight Connector 393">
                  <a:extLst>
                    <a:ext uri="{FF2B5EF4-FFF2-40B4-BE49-F238E27FC236}">
                      <a16:creationId xmlns:a16="http://schemas.microsoft.com/office/drawing/2014/main" id="{08B7F113-9409-4E23-BAED-52AC3F712DD7}"/>
                    </a:ext>
                  </a:extLst>
                </p:cNvPr>
                <p:cNvCxnSpPr>
                  <a:cxnSpLocks/>
                  <a:endCxn id="397" idx="0"/>
                </p:cNvCxnSpPr>
                <p:nvPr/>
              </p:nvCxnSpPr>
              <p:spPr>
                <a:xfrm flipH="1">
                  <a:off x="4063168" y="2874331"/>
                  <a:ext cx="734276" cy="153189"/>
                </a:xfrm>
                <a:prstGeom prst="line">
                  <a:avLst/>
                </a:prstGeom>
                <a:noFill/>
                <a:ln w="25400" cap="flat" cmpd="sng" algn="ctr">
                  <a:solidFill>
                    <a:srgbClr val="4472C4"/>
                  </a:solidFill>
                  <a:prstDash val="solid"/>
                  <a:miter lim="800000"/>
                </a:ln>
                <a:effectLst/>
              </p:spPr>
            </p:cxnSp>
            <p:grpSp>
              <p:nvGrpSpPr>
                <p:cNvPr id="395" name="Group 394">
                  <a:extLst>
                    <a:ext uri="{FF2B5EF4-FFF2-40B4-BE49-F238E27FC236}">
                      <a16:creationId xmlns:a16="http://schemas.microsoft.com/office/drawing/2014/main" id="{017BD460-78F5-4F7B-AB15-A8A2A1F1AE42}"/>
                    </a:ext>
                  </a:extLst>
                </p:cNvPr>
                <p:cNvGrpSpPr>
                  <a:grpSpLocks noChangeAspect="1"/>
                </p:cNvGrpSpPr>
                <p:nvPr/>
              </p:nvGrpSpPr>
              <p:grpSpPr>
                <a:xfrm rot="20817954">
                  <a:off x="3984802" y="2912642"/>
                  <a:ext cx="360623" cy="182880"/>
                  <a:chOff x="8710239" y="945733"/>
                  <a:chExt cx="1109092" cy="562446"/>
                </a:xfrm>
                <a:solidFill>
                  <a:srgbClr val="E7E6E6">
                    <a:lumMod val="75000"/>
                  </a:srgbClr>
                </a:solidFill>
              </p:grpSpPr>
              <p:sp>
                <p:nvSpPr>
                  <p:cNvPr id="396" name="Parallelogram 395">
                    <a:extLst>
                      <a:ext uri="{FF2B5EF4-FFF2-40B4-BE49-F238E27FC236}">
                        <a16:creationId xmlns:a16="http://schemas.microsoft.com/office/drawing/2014/main" id="{0FC404DB-6D43-4803-BD25-29122495C9E8}"/>
                      </a:ext>
                    </a:extLst>
                  </p:cNvPr>
                  <p:cNvSpPr/>
                  <p:nvPr/>
                </p:nvSpPr>
                <p:spPr>
                  <a:xfrm>
                    <a:off x="8886702" y="1227442"/>
                    <a:ext cx="930675" cy="280737"/>
                  </a:xfrm>
                  <a:prstGeom prst="parallelogram">
                    <a:avLst>
                      <a:gd name="adj" fmla="val 20000"/>
                    </a:avLst>
                  </a:prstGeom>
                  <a:solidFill>
                    <a:srgbClr val="E7E6E6">
                      <a:lumMod val="50000"/>
                    </a:srgbClr>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97" name="Hexagon 396">
                    <a:extLst>
                      <a:ext uri="{FF2B5EF4-FFF2-40B4-BE49-F238E27FC236}">
                        <a16:creationId xmlns:a16="http://schemas.microsoft.com/office/drawing/2014/main" id="{6C6F0D13-0384-4602-BFD7-F617C1E8AC45}"/>
                      </a:ext>
                    </a:extLst>
                  </p:cNvPr>
                  <p:cNvSpPr/>
                  <p:nvPr/>
                </p:nvSpPr>
                <p:spPr>
                  <a:xfrm>
                    <a:off x="8710239" y="947070"/>
                    <a:ext cx="232833" cy="558800"/>
                  </a:xfrm>
                  <a:prstGeom prst="hexagon">
                    <a:avLst/>
                  </a:prstGeom>
                  <a:solidFill>
                    <a:srgbClr val="E7E6E6">
                      <a:lumMod val="5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98" name="Parallelogram 397">
                    <a:extLst>
                      <a:ext uri="{FF2B5EF4-FFF2-40B4-BE49-F238E27FC236}">
                        <a16:creationId xmlns:a16="http://schemas.microsoft.com/office/drawing/2014/main" id="{ACB64709-E732-42B9-91C3-7647AB12E8ED}"/>
                      </a:ext>
                    </a:extLst>
                  </p:cNvPr>
                  <p:cNvSpPr/>
                  <p:nvPr/>
                </p:nvSpPr>
                <p:spPr>
                  <a:xfrm flipV="1">
                    <a:off x="8888656" y="945733"/>
                    <a:ext cx="930675" cy="280737"/>
                  </a:xfrm>
                  <a:prstGeom prst="parallelogram">
                    <a:avLst>
                      <a:gd name="adj" fmla="val 20000"/>
                    </a:avLst>
                  </a:prstGeom>
                  <a:solidFill>
                    <a:srgbClr val="E7E6E6">
                      <a:lumMod val="50000"/>
                    </a:srgbClr>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grpSp>
        <p:grpSp>
          <p:nvGrpSpPr>
            <p:cNvPr id="312" name="Group 311">
              <a:extLst>
                <a:ext uri="{FF2B5EF4-FFF2-40B4-BE49-F238E27FC236}">
                  <a16:creationId xmlns:a16="http://schemas.microsoft.com/office/drawing/2014/main" id="{246F27DA-4191-45D3-B5A7-E8DC248FF5CA}"/>
                </a:ext>
              </a:extLst>
            </p:cNvPr>
            <p:cNvGrpSpPr>
              <a:grpSpLocks noChangeAspect="1"/>
            </p:cNvGrpSpPr>
            <p:nvPr/>
          </p:nvGrpSpPr>
          <p:grpSpPr>
            <a:xfrm>
              <a:off x="8037125" y="7158145"/>
              <a:ext cx="964127" cy="2508485"/>
              <a:chOff x="2886580" y="490041"/>
              <a:chExt cx="964127" cy="2508485"/>
            </a:xfrm>
          </p:grpSpPr>
          <p:grpSp>
            <p:nvGrpSpPr>
              <p:cNvPr id="361" name="Group 360">
                <a:extLst>
                  <a:ext uri="{FF2B5EF4-FFF2-40B4-BE49-F238E27FC236}">
                    <a16:creationId xmlns:a16="http://schemas.microsoft.com/office/drawing/2014/main" id="{F39CC0DB-29FF-41CA-BA28-BFF3A7BA2C2D}"/>
                  </a:ext>
                </a:extLst>
              </p:cNvPr>
              <p:cNvGrpSpPr>
                <a:grpSpLocks noChangeAspect="1"/>
              </p:cNvGrpSpPr>
              <p:nvPr/>
            </p:nvGrpSpPr>
            <p:grpSpPr>
              <a:xfrm>
                <a:off x="2886580" y="490041"/>
                <a:ext cx="914400" cy="1391235"/>
                <a:chOff x="2886580" y="490041"/>
                <a:chExt cx="914400" cy="1391235"/>
              </a:xfrm>
            </p:grpSpPr>
            <p:grpSp>
              <p:nvGrpSpPr>
                <p:cNvPr id="375" name="Group 374">
                  <a:extLst>
                    <a:ext uri="{FF2B5EF4-FFF2-40B4-BE49-F238E27FC236}">
                      <a16:creationId xmlns:a16="http://schemas.microsoft.com/office/drawing/2014/main" id="{BF1F0191-00F1-459D-9CA8-9C2CCA511CE9}"/>
                    </a:ext>
                  </a:extLst>
                </p:cNvPr>
                <p:cNvGrpSpPr/>
                <p:nvPr/>
              </p:nvGrpSpPr>
              <p:grpSpPr>
                <a:xfrm>
                  <a:off x="2886580" y="490041"/>
                  <a:ext cx="914400" cy="1391235"/>
                  <a:chOff x="3568570" y="722252"/>
                  <a:chExt cx="914400" cy="1391235"/>
                </a:xfrm>
              </p:grpSpPr>
              <p:sp>
                <p:nvSpPr>
                  <p:cNvPr id="382" name="Isosceles Triangle 381">
                    <a:extLst>
                      <a:ext uri="{FF2B5EF4-FFF2-40B4-BE49-F238E27FC236}">
                        <a16:creationId xmlns:a16="http://schemas.microsoft.com/office/drawing/2014/main" id="{B2A4DC7D-E8A5-49C5-ACC9-AF71CC48A926}"/>
                      </a:ext>
                    </a:extLst>
                  </p:cNvPr>
                  <p:cNvSpPr/>
                  <p:nvPr/>
                </p:nvSpPr>
                <p:spPr>
                  <a:xfrm rot="10800000">
                    <a:off x="3578255" y="1807792"/>
                    <a:ext cx="885008" cy="305695"/>
                  </a:xfrm>
                  <a:prstGeom prst="triangle">
                    <a:avLst>
                      <a:gd name="adj" fmla="val 52175"/>
                    </a:avLst>
                  </a:prstGeom>
                  <a:solidFill>
                    <a:srgbClr val="E7E6E6">
                      <a:lumMod val="75000"/>
                    </a:srgbClr>
                  </a:solidFill>
                  <a:ln w="254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3" name="Isosceles Triangle 382">
                    <a:extLst>
                      <a:ext uri="{FF2B5EF4-FFF2-40B4-BE49-F238E27FC236}">
                        <a16:creationId xmlns:a16="http://schemas.microsoft.com/office/drawing/2014/main" id="{DF19E6D6-A860-4321-A47B-DAF00580CDB9}"/>
                      </a:ext>
                    </a:extLst>
                  </p:cNvPr>
                  <p:cNvSpPr/>
                  <p:nvPr/>
                </p:nvSpPr>
                <p:spPr>
                  <a:xfrm>
                    <a:off x="3583266" y="722252"/>
                    <a:ext cx="885008" cy="1050326"/>
                  </a:xfrm>
                  <a:prstGeom prst="triangle">
                    <a:avLst>
                      <a:gd name="adj" fmla="val 52175"/>
                    </a:avLst>
                  </a:prstGeom>
                  <a:solidFill>
                    <a:srgbClr val="E7E6E6">
                      <a:lumMod val="75000"/>
                    </a:srgbClr>
                  </a:solidFill>
                  <a:ln w="254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384" name="Straight Connector 383">
                    <a:extLst>
                      <a:ext uri="{FF2B5EF4-FFF2-40B4-BE49-F238E27FC236}">
                        <a16:creationId xmlns:a16="http://schemas.microsoft.com/office/drawing/2014/main" id="{D75FA45F-8176-481F-A424-E37EAC15F86B}"/>
                      </a:ext>
                    </a:extLst>
                  </p:cNvPr>
                  <p:cNvCxnSpPr>
                    <a:cxnSpLocks/>
                    <a:stCxn id="383" idx="0"/>
                    <a:endCxn id="382" idx="0"/>
                  </p:cNvCxnSpPr>
                  <p:nvPr/>
                </p:nvCxnSpPr>
                <p:spPr>
                  <a:xfrm flipH="1">
                    <a:off x="4001510" y="722252"/>
                    <a:ext cx="43509" cy="1391235"/>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385" name="Straight Connector 384">
                    <a:extLst>
                      <a:ext uri="{FF2B5EF4-FFF2-40B4-BE49-F238E27FC236}">
                        <a16:creationId xmlns:a16="http://schemas.microsoft.com/office/drawing/2014/main" id="{9E57BEDB-7322-451F-B3B7-C17231ECA889}"/>
                      </a:ext>
                    </a:extLst>
                  </p:cNvPr>
                  <p:cNvCxnSpPr>
                    <a:cxnSpLocks/>
                  </p:cNvCxnSpPr>
                  <p:nvPr/>
                </p:nvCxnSpPr>
                <p:spPr>
                  <a:xfrm>
                    <a:off x="3568570" y="1796055"/>
                    <a:ext cx="914400" cy="0"/>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386" name="Hexagon 385">
                    <a:extLst>
                      <a:ext uri="{FF2B5EF4-FFF2-40B4-BE49-F238E27FC236}">
                        <a16:creationId xmlns:a16="http://schemas.microsoft.com/office/drawing/2014/main" id="{6D354D5B-710D-4380-A816-9E751A2B3369}"/>
                      </a:ext>
                    </a:extLst>
                  </p:cNvPr>
                  <p:cNvSpPr/>
                  <p:nvPr/>
                </p:nvSpPr>
                <p:spPr>
                  <a:xfrm rot="21496744">
                    <a:off x="3629675" y="1520706"/>
                    <a:ext cx="114041" cy="273698"/>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cxnSp>
              <p:nvCxnSpPr>
                <p:cNvPr id="376" name="Straight Connector 375">
                  <a:extLst>
                    <a:ext uri="{FF2B5EF4-FFF2-40B4-BE49-F238E27FC236}">
                      <a16:creationId xmlns:a16="http://schemas.microsoft.com/office/drawing/2014/main" id="{B59F67D4-D46D-4B66-8215-A34879747DEE}"/>
                    </a:ext>
                  </a:extLst>
                </p:cNvPr>
                <p:cNvCxnSpPr>
                  <a:cxnSpLocks/>
                  <a:endCxn id="380" idx="0"/>
                </p:cNvCxnSpPr>
                <p:nvPr/>
              </p:nvCxnSpPr>
              <p:spPr>
                <a:xfrm rot="661860" flipH="1">
                  <a:off x="2980268" y="1522867"/>
                  <a:ext cx="360805" cy="75031"/>
                </a:xfrm>
                <a:prstGeom prst="line">
                  <a:avLst/>
                </a:prstGeom>
                <a:noFill/>
                <a:ln w="76200" cap="flat" cmpd="sng" algn="ctr">
                  <a:solidFill>
                    <a:srgbClr val="E7E6E6">
                      <a:lumMod val="25000"/>
                    </a:srgbClr>
                  </a:solidFill>
                  <a:prstDash val="solid"/>
                  <a:miter lim="800000"/>
                </a:ln>
                <a:effectLst/>
              </p:spPr>
            </p:cxnSp>
            <p:cxnSp>
              <p:nvCxnSpPr>
                <p:cNvPr id="377" name="Straight Connector 376">
                  <a:extLst>
                    <a:ext uri="{FF2B5EF4-FFF2-40B4-BE49-F238E27FC236}">
                      <a16:creationId xmlns:a16="http://schemas.microsoft.com/office/drawing/2014/main" id="{25531E43-4DD4-431A-9AE8-39608ECAD58C}"/>
                    </a:ext>
                  </a:extLst>
                </p:cNvPr>
                <p:cNvCxnSpPr>
                  <a:cxnSpLocks/>
                  <a:endCxn id="380" idx="0"/>
                </p:cNvCxnSpPr>
                <p:nvPr/>
              </p:nvCxnSpPr>
              <p:spPr>
                <a:xfrm rot="661860" flipH="1">
                  <a:off x="2980279" y="1522756"/>
                  <a:ext cx="359645" cy="75031"/>
                </a:xfrm>
                <a:prstGeom prst="line">
                  <a:avLst/>
                </a:prstGeom>
                <a:noFill/>
                <a:ln w="25400" cap="flat" cmpd="sng" algn="ctr">
                  <a:solidFill>
                    <a:srgbClr val="4472C4"/>
                  </a:solidFill>
                  <a:prstDash val="solid"/>
                  <a:miter lim="800000"/>
                </a:ln>
                <a:effectLst/>
              </p:spPr>
            </p:cxnSp>
            <p:grpSp>
              <p:nvGrpSpPr>
                <p:cNvPr id="378" name="Group 377">
                  <a:extLst>
                    <a:ext uri="{FF2B5EF4-FFF2-40B4-BE49-F238E27FC236}">
                      <a16:creationId xmlns:a16="http://schemas.microsoft.com/office/drawing/2014/main" id="{B856F99D-3638-42D2-8137-120D5E17918C}"/>
                    </a:ext>
                  </a:extLst>
                </p:cNvPr>
                <p:cNvGrpSpPr>
                  <a:grpSpLocks noChangeAspect="1"/>
                </p:cNvGrpSpPr>
                <p:nvPr/>
              </p:nvGrpSpPr>
              <p:grpSpPr>
                <a:xfrm rot="21479814">
                  <a:off x="2939314" y="1516187"/>
                  <a:ext cx="176632" cy="89574"/>
                  <a:chOff x="8710239" y="945733"/>
                  <a:chExt cx="1109092" cy="562446"/>
                </a:xfrm>
                <a:solidFill>
                  <a:srgbClr val="E7E6E6">
                    <a:lumMod val="75000"/>
                  </a:srgbClr>
                </a:solidFill>
              </p:grpSpPr>
              <p:sp>
                <p:nvSpPr>
                  <p:cNvPr id="379" name="Parallelogram 378">
                    <a:extLst>
                      <a:ext uri="{FF2B5EF4-FFF2-40B4-BE49-F238E27FC236}">
                        <a16:creationId xmlns:a16="http://schemas.microsoft.com/office/drawing/2014/main" id="{6032D6AD-B64B-4B26-B561-DEDBEEEF9039}"/>
                      </a:ext>
                    </a:extLst>
                  </p:cNvPr>
                  <p:cNvSpPr/>
                  <p:nvPr/>
                </p:nvSpPr>
                <p:spPr>
                  <a:xfrm>
                    <a:off x="8886702" y="1227442"/>
                    <a:ext cx="930675" cy="280737"/>
                  </a:xfrm>
                  <a:prstGeom prst="parallelogram">
                    <a:avLst>
                      <a:gd name="adj" fmla="val 20000"/>
                    </a:avLst>
                  </a:prstGeom>
                  <a:solidFill>
                    <a:srgbClr val="E7E6E6">
                      <a:lumMod val="50000"/>
                    </a:srgbClr>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0" name="Hexagon 379">
                    <a:extLst>
                      <a:ext uri="{FF2B5EF4-FFF2-40B4-BE49-F238E27FC236}">
                        <a16:creationId xmlns:a16="http://schemas.microsoft.com/office/drawing/2014/main" id="{34620DBB-EEF2-4E1A-B9C2-28C829E93BF2}"/>
                      </a:ext>
                    </a:extLst>
                  </p:cNvPr>
                  <p:cNvSpPr/>
                  <p:nvPr/>
                </p:nvSpPr>
                <p:spPr>
                  <a:xfrm>
                    <a:off x="8710239" y="947070"/>
                    <a:ext cx="232833" cy="558800"/>
                  </a:xfrm>
                  <a:prstGeom prst="hexagon">
                    <a:avLst/>
                  </a:prstGeom>
                  <a:solidFill>
                    <a:srgbClr val="E7E6E6">
                      <a:lumMod val="5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1" name="Parallelogram 380">
                    <a:extLst>
                      <a:ext uri="{FF2B5EF4-FFF2-40B4-BE49-F238E27FC236}">
                        <a16:creationId xmlns:a16="http://schemas.microsoft.com/office/drawing/2014/main" id="{13C8756A-9475-4E99-B8A2-B3EE676950C2}"/>
                      </a:ext>
                    </a:extLst>
                  </p:cNvPr>
                  <p:cNvSpPr/>
                  <p:nvPr/>
                </p:nvSpPr>
                <p:spPr>
                  <a:xfrm flipV="1">
                    <a:off x="8888656" y="945733"/>
                    <a:ext cx="930675" cy="280737"/>
                  </a:xfrm>
                  <a:prstGeom prst="parallelogram">
                    <a:avLst>
                      <a:gd name="adj" fmla="val 20000"/>
                    </a:avLst>
                  </a:prstGeom>
                  <a:solidFill>
                    <a:srgbClr val="E7E6E6">
                      <a:lumMod val="50000"/>
                    </a:srgbClr>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362" name="Group 361">
                <a:extLst>
                  <a:ext uri="{FF2B5EF4-FFF2-40B4-BE49-F238E27FC236}">
                    <a16:creationId xmlns:a16="http://schemas.microsoft.com/office/drawing/2014/main" id="{BF6461B2-D718-459B-8C59-A2A7987A631D}"/>
                  </a:ext>
                </a:extLst>
              </p:cNvPr>
              <p:cNvGrpSpPr>
                <a:grpSpLocks noChangeAspect="1"/>
              </p:cNvGrpSpPr>
              <p:nvPr/>
            </p:nvGrpSpPr>
            <p:grpSpPr>
              <a:xfrm rot="21180418">
                <a:off x="2936307" y="1626477"/>
                <a:ext cx="914400" cy="1372049"/>
                <a:chOff x="2886580" y="1253859"/>
                <a:chExt cx="914400" cy="1372049"/>
              </a:xfrm>
            </p:grpSpPr>
            <p:grpSp>
              <p:nvGrpSpPr>
                <p:cNvPr id="363" name="Group 362">
                  <a:extLst>
                    <a:ext uri="{FF2B5EF4-FFF2-40B4-BE49-F238E27FC236}">
                      <a16:creationId xmlns:a16="http://schemas.microsoft.com/office/drawing/2014/main" id="{A2676221-4062-4898-8066-C2A262CED6C4}"/>
                    </a:ext>
                  </a:extLst>
                </p:cNvPr>
                <p:cNvGrpSpPr/>
                <p:nvPr/>
              </p:nvGrpSpPr>
              <p:grpSpPr>
                <a:xfrm>
                  <a:off x="2886580" y="1253859"/>
                  <a:ext cx="914400" cy="1372049"/>
                  <a:chOff x="3568570" y="1486070"/>
                  <a:chExt cx="914400" cy="1372049"/>
                </a:xfrm>
              </p:grpSpPr>
              <p:sp>
                <p:nvSpPr>
                  <p:cNvPr id="370" name="Isosceles Triangle 369">
                    <a:extLst>
                      <a:ext uri="{FF2B5EF4-FFF2-40B4-BE49-F238E27FC236}">
                        <a16:creationId xmlns:a16="http://schemas.microsoft.com/office/drawing/2014/main" id="{2493AA91-A91B-4285-A984-2CC1267E0AB0}"/>
                      </a:ext>
                    </a:extLst>
                  </p:cNvPr>
                  <p:cNvSpPr/>
                  <p:nvPr/>
                </p:nvSpPr>
                <p:spPr>
                  <a:xfrm rot="10800000">
                    <a:off x="3578255" y="1807793"/>
                    <a:ext cx="885008" cy="1050326"/>
                  </a:xfrm>
                  <a:prstGeom prst="triangle">
                    <a:avLst>
                      <a:gd name="adj" fmla="val 52175"/>
                    </a:avLst>
                  </a:prstGeom>
                  <a:solidFill>
                    <a:srgbClr val="E7E6E6">
                      <a:lumMod val="75000"/>
                    </a:srgbClr>
                  </a:solidFill>
                  <a:ln w="254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1" name="Isosceles Triangle 370">
                    <a:extLst>
                      <a:ext uri="{FF2B5EF4-FFF2-40B4-BE49-F238E27FC236}">
                        <a16:creationId xmlns:a16="http://schemas.microsoft.com/office/drawing/2014/main" id="{131CB46E-FF3B-4B78-AA8D-92F9692F5528}"/>
                      </a:ext>
                    </a:extLst>
                  </p:cNvPr>
                  <p:cNvSpPr/>
                  <p:nvPr/>
                </p:nvSpPr>
                <p:spPr>
                  <a:xfrm>
                    <a:off x="3578253" y="1486070"/>
                    <a:ext cx="890020" cy="286507"/>
                  </a:xfrm>
                  <a:prstGeom prst="triangle">
                    <a:avLst>
                      <a:gd name="adj" fmla="val 51745"/>
                    </a:avLst>
                  </a:prstGeom>
                  <a:solidFill>
                    <a:srgbClr val="E7E6E6">
                      <a:lumMod val="75000"/>
                    </a:srgbClr>
                  </a:solidFill>
                  <a:ln w="254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372" name="Straight Connector 371">
                    <a:extLst>
                      <a:ext uri="{FF2B5EF4-FFF2-40B4-BE49-F238E27FC236}">
                        <a16:creationId xmlns:a16="http://schemas.microsoft.com/office/drawing/2014/main" id="{C846C81D-FCD6-49FC-B8B3-92C477CA30DC}"/>
                      </a:ext>
                    </a:extLst>
                  </p:cNvPr>
                  <p:cNvCxnSpPr>
                    <a:cxnSpLocks/>
                    <a:stCxn id="371" idx="0"/>
                    <a:endCxn id="370" idx="0"/>
                  </p:cNvCxnSpPr>
                  <p:nvPr/>
                </p:nvCxnSpPr>
                <p:spPr>
                  <a:xfrm rot="419582">
                    <a:off x="3955133" y="1488904"/>
                    <a:ext cx="130038" cy="1366381"/>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373" name="Straight Connector 372">
                    <a:extLst>
                      <a:ext uri="{FF2B5EF4-FFF2-40B4-BE49-F238E27FC236}">
                        <a16:creationId xmlns:a16="http://schemas.microsoft.com/office/drawing/2014/main" id="{C25600EE-702F-4869-B73A-1A5487241AD4}"/>
                      </a:ext>
                    </a:extLst>
                  </p:cNvPr>
                  <p:cNvCxnSpPr>
                    <a:cxnSpLocks/>
                  </p:cNvCxnSpPr>
                  <p:nvPr/>
                </p:nvCxnSpPr>
                <p:spPr>
                  <a:xfrm>
                    <a:off x="3568570" y="1796055"/>
                    <a:ext cx="914400" cy="0"/>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374" name="Hexagon 373">
                    <a:extLst>
                      <a:ext uri="{FF2B5EF4-FFF2-40B4-BE49-F238E27FC236}">
                        <a16:creationId xmlns:a16="http://schemas.microsoft.com/office/drawing/2014/main" id="{0EC4DEAD-7D33-404D-B8B1-9182554CC601}"/>
                      </a:ext>
                    </a:extLst>
                  </p:cNvPr>
                  <p:cNvSpPr/>
                  <p:nvPr/>
                </p:nvSpPr>
                <p:spPr>
                  <a:xfrm rot="21496744">
                    <a:off x="3629675" y="1520706"/>
                    <a:ext cx="114041" cy="273698"/>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cxnSp>
              <p:nvCxnSpPr>
                <p:cNvPr id="364" name="Straight Connector 363">
                  <a:extLst>
                    <a:ext uri="{FF2B5EF4-FFF2-40B4-BE49-F238E27FC236}">
                      <a16:creationId xmlns:a16="http://schemas.microsoft.com/office/drawing/2014/main" id="{A747C7AC-CFA5-4A8C-92AC-9BA3183AB095}"/>
                    </a:ext>
                  </a:extLst>
                </p:cNvPr>
                <p:cNvCxnSpPr>
                  <a:cxnSpLocks/>
                  <a:endCxn id="368" idx="0"/>
                </p:cNvCxnSpPr>
                <p:nvPr/>
              </p:nvCxnSpPr>
              <p:spPr>
                <a:xfrm rot="661860" flipH="1">
                  <a:off x="2980268" y="1522867"/>
                  <a:ext cx="360805" cy="75031"/>
                </a:xfrm>
                <a:prstGeom prst="line">
                  <a:avLst/>
                </a:prstGeom>
                <a:noFill/>
                <a:ln w="76200" cap="flat" cmpd="sng" algn="ctr">
                  <a:solidFill>
                    <a:srgbClr val="E7E6E6">
                      <a:lumMod val="25000"/>
                    </a:srgbClr>
                  </a:solidFill>
                  <a:prstDash val="solid"/>
                  <a:miter lim="800000"/>
                </a:ln>
                <a:effectLst/>
              </p:spPr>
            </p:cxnSp>
            <p:cxnSp>
              <p:nvCxnSpPr>
                <p:cNvPr id="365" name="Straight Connector 364">
                  <a:extLst>
                    <a:ext uri="{FF2B5EF4-FFF2-40B4-BE49-F238E27FC236}">
                      <a16:creationId xmlns:a16="http://schemas.microsoft.com/office/drawing/2014/main" id="{22E64661-B818-480C-82FE-F07532658559}"/>
                    </a:ext>
                  </a:extLst>
                </p:cNvPr>
                <p:cNvCxnSpPr>
                  <a:cxnSpLocks/>
                  <a:endCxn id="368" idx="0"/>
                </p:cNvCxnSpPr>
                <p:nvPr/>
              </p:nvCxnSpPr>
              <p:spPr>
                <a:xfrm rot="661860" flipH="1">
                  <a:off x="2980279" y="1522756"/>
                  <a:ext cx="359645" cy="75031"/>
                </a:xfrm>
                <a:prstGeom prst="line">
                  <a:avLst/>
                </a:prstGeom>
                <a:noFill/>
                <a:ln w="25400" cap="flat" cmpd="sng" algn="ctr">
                  <a:solidFill>
                    <a:srgbClr val="4472C4"/>
                  </a:solidFill>
                  <a:prstDash val="solid"/>
                  <a:miter lim="800000"/>
                </a:ln>
                <a:effectLst/>
              </p:spPr>
            </p:cxnSp>
            <p:grpSp>
              <p:nvGrpSpPr>
                <p:cNvPr id="366" name="Group 365">
                  <a:extLst>
                    <a:ext uri="{FF2B5EF4-FFF2-40B4-BE49-F238E27FC236}">
                      <a16:creationId xmlns:a16="http://schemas.microsoft.com/office/drawing/2014/main" id="{5443A5F9-4172-4FE8-BA17-06DEB2351234}"/>
                    </a:ext>
                  </a:extLst>
                </p:cNvPr>
                <p:cNvGrpSpPr>
                  <a:grpSpLocks noChangeAspect="1"/>
                </p:cNvGrpSpPr>
                <p:nvPr/>
              </p:nvGrpSpPr>
              <p:grpSpPr>
                <a:xfrm rot="21479814">
                  <a:off x="2939314" y="1516187"/>
                  <a:ext cx="176632" cy="89574"/>
                  <a:chOff x="8710239" y="945733"/>
                  <a:chExt cx="1109092" cy="562446"/>
                </a:xfrm>
                <a:solidFill>
                  <a:srgbClr val="E7E6E6">
                    <a:lumMod val="75000"/>
                  </a:srgbClr>
                </a:solidFill>
              </p:grpSpPr>
              <p:sp>
                <p:nvSpPr>
                  <p:cNvPr id="367" name="Parallelogram 366">
                    <a:extLst>
                      <a:ext uri="{FF2B5EF4-FFF2-40B4-BE49-F238E27FC236}">
                        <a16:creationId xmlns:a16="http://schemas.microsoft.com/office/drawing/2014/main" id="{53460674-1C18-4F48-917A-151A3BD8A8DF}"/>
                      </a:ext>
                    </a:extLst>
                  </p:cNvPr>
                  <p:cNvSpPr/>
                  <p:nvPr/>
                </p:nvSpPr>
                <p:spPr>
                  <a:xfrm>
                    <a:off x="8886702" y="1227442"/>
                    <a:ext cx="930675" cy="280737"/>
                  </a:xfrm>
                  <a:prstGeom prst="parallelogram">
                    <a:avLst>
                      <a:gd name="adj" fmla="val 20000"/>
                    </a:avLst>
                  </a:prstGeom>
                  <a:solidFill>
                    <a:srgbClr val="E7E6E6">
                      <a:lumMod val="50000"/>
                    </a:srgbClr>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8" name="Hexagon 367">
                    <a:extLst>
                      <a:ext uri="{FF2B5EF4-FFF2-40B4-BE49-F238E27FC236}">
                        <a16:creationId xmlns:a16="http://schemas.microsoft.com/office/drawing/2014/main" id="{2D90B708-176D-4322-9205-120949F0F24F}"/>
                      </a:ext>
                    </a:extLst>
                  </p:cNvPr>
                  <p:cNvSpPr/>
                  <p:nvPr/>
                </p:nvSpPr>
                <p:spPr>
                  <a:xfrm>
                    <a:off x="8710239" y="947070"/>
                    <a:ext cx="232833" cy="558800"/>
                  </a:xfrm>
                  <a:prstGeom prst="hexagon">
                    <a:avLst/>
                  </a:prstGeom>
                  <a:solidFill>
                    <a:srgbClr val="E7E6E6">
                      <a:lumMod val="5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9" name="Parallelogram 368">
                    <a:extLst>
                      <a:ext uri="{FF2B5EF4-FFF2-40B4-BE49-F238E27FC236}">
                        <a16:creationId xmlns:a16="http://schemas.microsoft.com/office/drawing/2014/main" id="{6684E1F1-4C70-4C60-8F5F-BFC2CCF1F2DC}"/>
                      </a:ext>
                    </a:extLst>
                  </p:cNvPr>
                  <p:cNvSpPr/>
                  <p:nvPr/>
                </p:nvSpPr>
                <p:spPr>
                  <a:xfrm flipV="1">
                    <a:off x="8888656" y="945733"/>
                    <a:ext cx="930675" cy="280737"/>
                  </a:xfrm>
                  <a:prstGeom prst="parallelogram">
                    <a:avLst>
                      <a:gd name="adj" fmla="val 20000"/>
                    </a:avLst>
                  </a:prstGeom>
                  <a:solidFill>
                    <a:srgbClr val="E7E6E6">
                      <a:lumMod val="50000"/>
                    </a:srgbClr>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grpSp>
        <p:grpSp>
          <p:nvGrpSpPr>
            <p:cNvPr id="313" name="Group 312">
              <a:extLst>
                <a:ext uri="{FF2B5EF4-FFF2-40B4-BE49-F238E27FC236}">
                  <a16:creationId xmlns:a16="http://schemas.microsoft.com/office/drawing/2014/main" id="{1D92C6AA-9A67-4D2A-AA5A-15519965CD66}"/>
                </a:ext>
              </a:extLst>
            </p:cNvPr>
            <p:cNvGrpSpPr>
              <a:grpSpLocks noChangeAspect="1"/>
            </p:cNvGrpSpPr>
            <p:nvPr/>
          </p:nvGrpSpPr>
          <p:grpSpPr>
            <a:xfrm>
              <a:off x="9142222" y="7053370"/>
              <a:ext cx="952303" cy="2519915"/>
              <a:chOff x="2848677" y="490041"/>
              <a:chExt cx="952303" cy="2519915"/>
            </a:xfrm>
          </p:grpSpPr>
          <p:grpSp>
            <p:nvGrpSpPr>
              <p:cNvPr id="337" name="Group 336">
                <a:extLst>
                  <a:ext uri="{FF2B5EF4-FFF2-40B4-BE49-F238E27FC236}">
                    <a16:creationId xmlns:a16="http://schemas.microsoft.com/office/drawing/2014/main" id="{EEFF40F7-E712-4F05-A373-CDEFACBE3F90}"/>
                  </a:ext>
                </a:extLst>
              </p:cNvPr>
              <p:cNvGrpSpPr/>
              <p:nvPr/>
            </p:nvGrpSpPr>
            <p:grpSpPr>
              <a:xfrm>
                <a:off x="2886580" y="490041"/>
                <a:ext cx="914400" cy="1391235"/>
                <a:chOff x="2886580" y="490041"/>
                <a:chExt cx="914400" cy="1391235"/>
              </a:xfrm>
            </p:grpSpPr>
            <p:grpSp>
              <p:nvGrpSpPr>
                <p:cNvPr id="349" name="Group 348">
                  <a:extLst>
                    <a:ext uri="{FF2B5EF4-FFF2-40B4-BE49-F238E27FC236}">
                      <a16:creationId xmlns:a16="http://schemas.microsoft.com/office/drawing/2014/main" id="{784F1159-FC8A-4F49-9388-EE7839139A87}"/>
                    </a:ext>
                  </a:extLst>
                </p:cNvPr>
                <p:cNvGrpSpPr/>
                <p:nvPr/>
              </p:nvGrpSpPr>
              <p:grpSpPr>
                <a:xfrm>
                  <a:off x="2886580" y="490041"/>
                  <a:ext cx="914400" cy="1391235"/>
                  <a:chOff x="3568570" y="722252"/>
                  <a:chExt cx="914400" cy="1391235"/>
                </a:xfrm>
              </p:grpSpPr>
              <p:sp>
                <p:nvSpPr>
                  <p:cNvPr id="356" name="Isosceles Triangle 355">
                    <a:extLst>
                      <a:ext uri="{FF2B5EF4-FFF2-40B4-BE49-F238E27FC236}">
                        <a16:creationId xmlns:a16="http://schemas.microsoft.com/office/drawing/2014/main" id="{7ECFCCAF-04F1-4A0F-A1F2-7606402B4838}"/>
                      </a:ext>
                    </a:extLst>
                  </p:cNvPr>
                  <p:cNvSpPr/>
                  <p:nvPr/>
                </p:nvSpPr>
                <p:spPr>
                  <a:xfrm rot="10800000">
                    <a:off x="3578255" y="1807792"/>
                    <a:ext cx="885008" cy="305695"/>
                  </a:xfrm>
                  <a:prstGeom prst="triangle">
                    <a:avLst>
                      <a:gd name="adj" fmla="val 52175"/>
                    </a:avLst>
                  </a:prstGeom>
                  <a:solidFill>
                    <a:srgbClr val="E7E6E6">
                      <a:lumMod val="75000"/>
                    </a:srgbClr>
                  </a:solidFill>
                  <a:ln w="254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7" name="Isosceles Triangle 356">
                    <a:extLst>
                      <a:ext uri="{FF2B5EF4-FFF2-40B4-BE49-F238E27FC236}">
                        <a16:creationId xmlns:a16="http://schemas.microsoft.com/office/drawing/2014/main" id="{1D4132F0-D159-41CA-9B0C-D96AD9F792C5}"/>
                      </a:ext>
                    </a:extLst>
                  </p:cNvPr>
                  <p:cNvSpPr/>
                  <p:nvPr/>
                </p:nvSpPr>
                <p:spPr>
                  <a:xfrm>
                    <a:off x="3583266" y="722252"/>
                    <a:ext cx="885008" cy="1050326"/>
                  </a:xfrm>
                  <a:prstGeom prst="triangle">
                    <a:avLst>
                      <a:gd name="adj" fmla="val 52175"/>
                    </a:avLst>
                  </a:prstGeom>
                  <a:solidFill>
                    <a:srgbClr val="E7E6E6">
                      <a:lumMod val="75000"/>
                    </a:srgbClr>
                  </a:solidFill>
                  <a:ln w="254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358" name="Straight Connector 357">
                    <a:extLst>
                      <a:ext uri="{FF2B5EF4-FFF2-40B4-BE49-F238E27FC236}">
                        <a16:creationId xmlns:a16="http://schemas.microsoft.com/office/drawing/2014/main" id="{5FB2FCA4-9FE4-487E-8357-912486D4627D}"/>
                      </a:ext>
                    </a:extLst>
                  </p:cNvPr>
                  <p:cNvCxnSpPr>
                    <a:cxnSpLocks/>
                    <a:stCxn id="357" idx="0"/>
                    <a:endCxn id="356" idx="0"/>
                  </p:cNvCxnSpPr>
                  <p:nvPr/>
                </p:nvCxnSpPr>
                <p:spPr>
                  <a:xfrm flipH="1">
                    <a:off x="4001510" y="722252"/>
                    <a:ext cx="43509" cy="1391235"/>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359" name="Straight Connector 358">
                    <a:extLst>
                      <a:ext uri="{FF2B5EF4-FFF2-40B4-BE49-F238E27FC236}">
                        <a16:creationId xmlns:a16="http://schemas.microsoft.com/office/drawing/2014/main" id="{8BB40636-9E69-43D8-B389-57B0E1071603}"/>
                      </a:ext>
                    </a:extLst>
                  </p:cNvPr>
                  <p:cNvCxnSpPr>
                    <a:cxnSpLocks/>
                  </p:cNvCxnSpPr>
                  <p:nvPr/>
                </p:nvCxnSpPr>
                <p:spPr>
                  <a:xfrm>
                    <a:off x="3568570" y="1796055"/>
                    <a:ext cx="914400" cy="0"/>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360" name="Hexagon 359">
                    <a:extLst>
                      <a:ext uri="{FF2B5EF4-FFF2-40B4-BE49-F238E27FC236}">
                        <a16:creationId xmlns:a16="http://schemas.microsoft.com/office/drawing/2014/main" id="{B7EAC117-2140-494A-8560-CAA38594BB3A}"/>
                      </a:ext>
                    </a:extLst>
                  </p:cNvPr>
                  <p:cNvSpPr/>
                  <p:nvPr/>
                </p:nvSpPr>
                <p:spPr>
                  <a:xfrm rot="21496744">
                    <a:off x="3629675" y="1520706"/>
                    <a:ext cx="114041" cy="273698"/>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cxnSp>
              <p:nvCxnSpPr>
                <p:cNvPr id="350" name="Straight Connector 349">
                  <a:extLst>
                    <a:ext uri="{FF2B5EF4-FFF2-40B4-BE49-F238E27FC236}">
                      <a16:creationId xmlns:a16="http://schemas.microsoft.com/office/drawing/2014/main" id="{8635E38D-330A-4F50-AF3E-B2FF672068C9}"/>
                    </a:ext>
                  </a:extLst>
                </p:cNvPr>
                <p:cNvCxnSpPr>
                  <a:cxnSpLocks/>
                  <a:endCxn id="354" idx="0"/>
                </p:cNvCxnSpPr>
                <p:nvPr/>
              </p:nvCxnSpPr>
              <p:spPr>
                <a:xfrm rot="661860" flipH="1">
                  <a:off x="2980268" y="1522867"/>
                  <a:ext cx="360805" cy="75031"/>
                </a:xfrm>
                <a:prstGeom prst="line">
                  <a:avLst/>
                </a:prstGeom>
                <a:noFill/>
                <a:ln w="76200" cap="flat" cmpd="sng" algn="ctr">
                  <a:solidFill>
                    <a:srgbClr val="E7E6E6">
                      <a:lumMod val="25000"/>
                    </a:srgbClr>
                  </a:solidFill>
                  <a:prstDash val="solid"/>
                  <a:miter lim="800000"/>
                </a:ln>
                <a:effectLst/>
              </p:spPr>
            </p:cxnSp>
            <p:cxnSp>
              <p:nvCxnSpPr>
                <p:cNvPr id="351" name="Straight Connector 350">
                  <a:extLst>
                    <a:ext uri="{FF2B5EF4-FFF2-40B4-BE49-F238E27FC236}">
                      <a16:creationId xmlns:a16="http://schemas.microsoft.com/office/drawing/2014/main" id="{7A83E659-4C77-4B41-8FFE-7C35E51F5677}"/>
                    </a:ext>
                  </a:extLst>
                </p:cNvPr>
                <p:cNvCxnSpPr>
                  <a:cxnSpLocks/>
                  <a:endCxn id="354" idx="0"/>
                </p:cNvCxnSpPr>
                <p:nvPr/>
              </p:nvCxnSpPr>
              <p:spPr>
                <a:xfrm rot="661860" flipH="1">
                  <a:off x="2980279" y="1522756"/>
                  <a:ext cx="359645" cy="75031"/>
                </a:xfrm>
                <a:prstGeom prst="line">
                  <a:avLst/>
                </a:prstGeom>
                <a:noFill/>
                <a:ln w="25400" cap="flat" cmpd="sng" algn="ctr">
                  <a:solidFill>
                    <a:srgbClr val="4472C4"/>
                  </a:solidFill>
                  <a:prstDash val="solid"/>
                  <a:miter lim="800000"/>
                </a:ln>
                <a:effectLst/>
              </p:spPr>
            </p:cxnSp>
            <p:grpSp>
              <p:nvGrpSpPr>
                <p:cNvPr id="352" name="Group 351">
                  <a:extLst>
                    <a:ext uri="{FF2B5EF4-FFF2-40B4-BE49-F238E27FC236}">
                      <a16:creationId xmlns:a16="http://schemas.microsoft.com/office/drawing/2014/main" id="{3116864F-8768-4296-B639-9764F786E958}"/>
                    </a:ext>
                  </a:extLst>
                </p:cNvPr>
                <p:cNvGrpSpPr>
                  <a:grpSpLocks noChangeAspect="1"/>
                </p:cNvGrpSpPr>
                <p:nvPr/>
              </p:nvGrpSpPr>
              <p:grpSpPr>
                <a:xfrm rot="21479814">
                  <a:off x="2939314" y="1516187"/>
                  <a:ext cx="176632" cy="89574"/>
                  <a:chOff x="8710239" y="945733"/>
                  <a:chExt cx="1109092" cy="562446"/>
                </a:xfrm>
                <a:solidFill>
                  <a:srgbClr val="E7E6E6">
                    <a:lumMod val="75000"/>
                  </a:srgbClr>
                </a:solidFill>
              </p:grpSpPr>
              <p:sp>
                <p:nvSpPr>
                  <p:cNvPr id="353" name="Parallelogram 352">
                    <a:extLst>
                      <a:ext uri="{FF2B5EF4-FFF2-40B4-BE49-F238E27FC236}">
                        <a16:creationId xmlns:a16="http://schemas.microsoft.com/office/drawing/2014/main" id="{657ECB26-AAEA-4121-833A-75EE212EF67A}"/>
                      </a:ext>
                    </a:extLst>
                  </p:cNvPr>
                  <p:cNvSpPr/>
                  <p:nvPr/>
                </p:nvSpPr>
                <p:spPr>
                  <a:xfrm>
                    <a:off x="8886702" y="1227442"/>
                    <a:ext cx="930675" cy="280737"/>
                  </a:xfrm>
                  <a:prstGeom prst="parallelogram">
                    <a:avLst>
                      <a:gd name="adj" fmla="val 20000"/>
                    </a:avLst>
                  </a:prstGeom>
                  <a:solidFill>
                    <a:srgbClr val="E7E6E6">
                      <a:lumMod val="50000"/>
                    </a:srgbClr>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4" name="Hexagon 353">
                    <a:extLst>
                      <a:ext uri="{FF2B5EF4-FFF2-40B4-BE49-F238E27FC236}">
                        <a16:creationId xmlns:a16="http://schemas.microsoft.com/office/drawing/2014/main" id="{41CA5B04-BC88-45C5-905E-901ECF2080BA}"/>
                      </a:ext>
                    </a:extLst>
                  </p:cNvPr>
                  <p:cNvSpPr/>
                  <p:nvPr/>
                </p:nvSpPr>
                <p:spPr>
                  <a:xfrm>
                    <a:off x="8710239" y="947070"/>
                    <a:ext cx="232833" cy="558800"/>
                  </a:xfrm>
                  <a:prstGeom prst="hexagon">
                    <a:avLst/>
                  </a:prstGeom>
                  <a:solidFill>
                    <a:srgbClr val="E7E6E6">
                      <a:lumMod val="5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5" name="Parallelogram 354">
                    <a:extLst>
                      <a:ext uri="{FF2B5EF4-FFF2-40B4-BE49-F238E27FC236}">
                        <a16:creationId xmlns:a16="http://schemas.microsoft.com/office/drawing/2014/main" id="{9E716856-8A72-4AB0-9196-B9918046122D}"/>
                      </a:ext>
                    </a:extLst>
                  </p:cNvPr>
                  <p:cNvSpPr/>
                  <p:nvPr/>
                </p:nvSpPr>
                <p:spPr>
                  <a:xfrm flipV="1">
                    <a:off x="8888656" y="945733"/>
                    <a:ext cx="930675" cy="280737"/>
                  </a:xfrm>
                  <a:prstGeom prst="parallelogram">
                    <a:avLst>
                      <a:gd name="adj" fmla="val 20000"/>
                    </a:avLst>
                  </a:prstGeom>
                  <a:solidFill>
                    <a:srgbClr val="E7E6E6">
                      <a:lumMod val="50000"/>
                    </a:srgbClr>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338" name="Group 337">
                <a:extLst>
                  <a:ext uri="{FF2B5EF4-FFF2-40B4-BE49-F238E27FC236}">
                    <a16:creationId xmlns:a16="http://schemas.microsoft.com/office/drawing/2014/main" id="{9728B889-204D-4D9E-A60F-C50F20BEB4AD}"/>
                  </a:ext>
                </a:extLst>
              </p:cNvPr>
              <p:cNvGrpSpPr/>
              <p:nvPr/>
            </p:nvGrpSpPr>
            <p:grpSpPr>
              <a:xfrm>
                <a:off x="2848677" y="1637907"/>
                <a:ext cx="914400" cy="1372049"/>
                <a:chOff x="3568570" y="1486070"/>
                <a:chExt cx="914400" cy="1372049"/>
              </a:xfrm>
            </p:grpSpPr>
            <p:sp>
              <p:nvSpPr>
                <p:cNvPr id="344" name="Isosceles Triangle 343">
                  <a:extLst>
                    <a:ext uri="{FF2B5EF4-FFF2-40B4-BE49-F238E27FC236}">
                      <a16:creationId xmlns:a16="http://schemas.microsoft.com/office/drawing/2014/main" id="{63FCC5B4-A379-4756-A080-FD1A101970E2}"/>
                    </a:ext>
                  </a:extLst>
                </p:cNvPr>
                <p:cNvSpPr/>
                <p:nvPr/>
              </p:nvSpPr>
              <p:spPr>
                <a:xfrm rot="10800000">
                  <a:off x="3578255" y="1807793"/>
                  <a:ext cx="885008" cy="1050326"/>
                </a:xfrm>
                <a:prstGeom prst="triangle">
                  <a:avLst>
                    <a:gd name="adj" fmla="val 52175"/>
                  </a:avLst>
                </a:prstGeom>
                <a:solidFill>
                  <a:srgbClr val="E7E6E6">
                    <a:lumMod val="75000"/>
                  </a:srgbClr>
                </a:solidFill>
                <a:ln w="254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5" name="Isosceles Triangle 344">
                  <a:extLst>
                    <a:ext uri="{FF2B5EF4-FFF2-40B4-BE49-F238E27FC236}">
                      <a16:creationId xmlns:a16="http://schemas.microsoft.com/office/drawing/2014/main" id="{52E64E88-0F88-4FA5-B2BF-029119946622}"/>
                    </a:ext>
                  </a:extLst>
                </p:cNvPr>
                <p:cNvSpPr/>
                <p:nvPr/>
              </p:nvSpPr>
              <p:spPr>
                <a:xfrm>
                  <a:off x="3578253" y="1486070"/>
                  <a:ext cx="890020" cy="286507"/>
                </a:xfrm>
                <a:prstGeom prst="triangle">
                  <a:avLst>
                    <a:gd name="adj" fmla="val 51745"/>
                  </a:avLst>
                </a:prstGeom>
                <a:solidFill>
                  <a:srgbClr val="E7E6E6">
                    <a:lumMod val="75000"/>
                  </a:srgbClr>
                </a:solidFill>
                <a:ln w="254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346" name="Straight Connector 345">
                  <a:extLst>
                    <a:ext uri="{FF2B5EF4-FFF2-40B4-BE49-F238E27FC236}">
                      <a16:creationId xmlns:a16="http://schemas.microsoft.com/office/drawing/2014/main" id="{81D261BF-6C6A-4038-B3E0-8E207F89DDB9}"/>
                    </a:ext>
                  </a:extLst>
                </p:cNvPr>
                <p:cNvCxnSpPr>
                  <a:cxnSpLocks/>
                  <a:stCxn id="345" idx="0"/>
                  <a:endCxn id="344" idx="0"/>
                </p:cNvCxnSpPr>
                <p:nvPr/>
              </p:nvCxnSpPr>
              <p:spPr>
                <a:xfrm rot="419582">
                  <a:off x="3955133" y="1488904"/>
                  <a:ext cx="130038" cy="1366381"/>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347" name="Straight Connector 346">
                  <a:extLst>
                    <a:ext uri="{FF2B5EF4-FFF2-40B4-BE49-F238E27FC236}">
                      <a16:creationId xmlns:a16="http://schemas.microsoft.com/office/drawing/2014/main" id="{697DE8A0-EFE7-401B-AA4E-E6543E8DFC3B}"/>
                    </a:ext>
                  </a:extLst>
                </p:cNvPr>
                <p:cNvCxnSpPr>
                  <a:cxnSpLocks/>
                </p:cNvCxnSpPr>
                <p:nvPr/>
              </p:nvCxnSpPr>
              <p:spPr>
                <a:xfrm>
                  <a:off x="3568570" y="1796055"/>
                  <a:ext cx="914400" cy="0"/>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348" name="Hexagon 347">
                  <a:extLst>
                    <a:ext uri="{FF2B5EF4-FFF2-40B4-BE49-F238E27FC236}">
                      <a16:creationId xmlns:a16="http://schemas.microsoft.com/office/drawing/2014/main" id="{23314D9E-E71F-4E6E-8CDF-FDCA1D17FFA3}"/>
                    </a:ext>
                  </a:extLst>
                </p:cNvPr>
                <p:cNvSpPr/>
                <p:nvPr/>
              </p:nvSpPr>
              <p:spPr>
                <a:xfrm rot="21496744">
                  <a:off x="3629675" y="1520706"/>
                  <a:ext cx="114041" cy="273698"/>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cxnSp>
            <p:nvCxnSpPr>
              <p:cNvPr id="339" name="Straight Connector 338">
                <a:extLst>
                  <a:ext uri="{FF2B5EF4-FFF2-40B4-BE49-F238E27FC236}">
                    <a16:creationId xmlns:a16="http://schemas.microsoft.com/office/drawing/2014/main" id="{1061EB1F-56ED-48AF-A347-4641329AB775}"/>
                  </a:ext>
                </a:extLst>
              </p:cNvPr>
              <p:cNvCxnSpPr>
                <a:cxnSpLocks/>
                <a:stCxn id="345" idx="3"/>
                <a:endCxn id="341" idx="2"/>
              </p:cNvCxnSpPr>
              <p:nvPr/>
            </p:nvCxnSpPr>
            <p:spPr>
              <a:xfrm flipH="1" flipV="1">
                <a:off x="3121948" y="1665429"/>
                <a:ext cx="196953" cy="258985"/>
              </a:xfrm>
              <a:prstGeom prst="line">
                <a:avLst/>
              </a:prstGeom>
              <a:noFill/>
              <a:ln w="25400" cap="flat" cmpd="sng" algn="ctr">
                <a:solidFill>
                  <a:srgbClr val="4472C4"/>
                </a:solidFill>
                <a:prstDash val="solid"/>
                <a:miter lim="800000"/>
              </a:ln>
              <a:effectLst/>
            </p:spPr>
          </p:cxnSp>
          <p:grpSp>
            <p:nvGrpSpPr>
              <p:cNvPr id="340" name="Group 339">
                <a:extLst>
                  <a:ext uri="{FF2B5EF4-FFF2-40B4-BE49-F238E27FC236}">
                    <a16:creationId xmlns:a16="http://schemas.microsoft.com/office/drawing/2014/main" id="{3B4B4D31-2DFD-4163-A34E-C6170F3475F6}"/>
                  </a:ext>
                </a:extLst>
              </p:cNvPr>
              <p:cNvGrpSpPr>
                <a:grpSpLocks noChangeAspect="1"/>
              </p:cNvGrpSpPr>
              <p:nvPr/>
            </p:nvGrpSpPr>
            <p:grpSpPr>
              <a:xfrm rot="21426416">
                <a:off x="2949072" y="1602455"/>
                <a:ext cx="176632" cy="89574"/>
                <a:chOff x="8710239" y="945733"/>
                <a:chExt cx="1109092" cy="562446"/>
              </a:xfrm>
              <a:solidFill>
                <a:srgbClr val="E7E6E6">
                  <a:lumMod val="75000"/>
                </a:srgbClr>
              </a:solidFill>
            </p:grpSpPr>
            <p:sp>
              <p:nvSpPr>
                <p:cNvPr id="341" name="Parallelogram 340">
                  <a:extLst>
                    <a:ext uri="{FF2B5EF4-FFF2-40B4-BE49-F238E27FC236}">
                      <a16:creationId xmlns:a16="http://schemas.microsoft.com/office/drawing/2014/main" id="{9E7797C0-F57F-42BB-A804-AD27407F0568}"/>
                    </a:ext>
                  </a:extLst>
                </p:cNvPr>
                <p:cNvSpPr/>
                <p:nvPr/>
              </p:nvSpPr>
              <p:spPr>
                <a:xfrm>
                  <a:off x="8886702" y="1227442"/>
                  <a:ext cx="930675" cy="280737"/>
                </a:xfrm>
                <a:prstGeom prst="parallelogram">
                  <a:avLst>
                    <a:gd name="adj" fmla="val 20000"/>
                  </a:avLst>
                </a:prstGeom>
                <a:solidFill>
                  <a:srgbClr val="E7E6E6">
                    <a:lumMod val="50000"/>
                  </a:srgbClr>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2" name="Hexagon 341">
                  <a:extLst>
                    <a:ext uri="{FF2B5EF4-FFF2-40B4-BE49-F238E27FC236}">
                      <a16:creationId xmlns:a16="http://schemas.microsoft.com/office/drawing/2014/main" id="{A0C70372-22B7-411D-A5E2-20C9A284219D}"/>
                    </a:ext>
                  </a:extLst>
                </p:cNvPr>
                <p:cNvSpPr/>
                <p:nvPr/>
              </p:nvSpPr>
              <p:spPr>
                <a:xfrm>
                  <a:off x="8710239" y="947070"/>
                  <a:ext cx="232833" cy="558800"/>
                </a:xfrm>
                <a:prstGeom prst="hexagon">
                  <a:avLst/>
                </a:prstGeom>
                <a:solidFill>
                  <a:srgbClr val="E7E6E6">
                    <a:lumMod val="5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3" name="Parallelogram 342">
                  <a:extLst>
                    <a:ext uri="{FF2B5EF4-FFF2-40B4-BE49-F238E27FC236}">
                      <a16:creationId xmlns:a16="http://schemas.microsoft.com/office/drawing/2014/main" id="{93863E1E-54F0-46B7-953D-468E4784E652}"/>
                    </a:ext>
                  </a:extLst>
                </p:cNvPr>
                <p:cNvSpPr/>
                <p:nvPr/>
              </p:nvSpPr>
              <p:spPr>
                <a:xfrm flipV="1">
                  <a:off x="8888656" y="945733"/>
                  <a:ext cx="930675" cy="280737"/>
                </a:xfrm>
                <a:prstGeom prst="parallelogram">
                  <a:avLst>
                    <a:gd name="adj" fmla="val 20000"/>
                  </a:avLst>
                </a:prstGeom>
                <a:solidFill>
                  <a:srgbClr val="E7E6E6">
                    <a:lumMod val="50000"/>
                  </a:srgbClr>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314" name="Group 313">
              <a:extLst>
                <a:ext uri="{FF2B5EF4-FFF2-40B4-BE49-F238E27FC236}">
                  <a16:creationId xmlns:a16="http://schemas.microsoft.com/office/drawing/2014/main" id="{71A1E27F-F309-4F64-9E81-8E75CF6C2E5B}"/>
                </a:ext>
              </a:extLst>
            </p:cNvPr>
            <p:cNvGrpSpPr>
              <a:grpSpLocks noChangeAspect="1"/>
            </p:cNvGrpSpPr>
            <p:nvPr/>
          </p:nvGrpSpPr>
          <p:grpSpPr>
            <a:xfrm>
              <a:off x="10492538" y="6354204"/>
              <a:ext cx="937260" cy="3901440"/>
              <a:chOff x="550918" y="257600"/>
              <a:chExt cx="937260" cy="3901440"/>
            </a:xfrm>
          </p:grpSpPr>
          <p:grpSp>
            <p:nvGrpSpPr>
              <p:cNvPr id="317" name="Group 316">
                <a:extLst>
                  <a:ext uri="{FF2B5EF4-FFF2-40B4-BE49-F238E27FC236}">
                    <a16:creationId xmlns:a16="http://schemas.microsoft.com/office/drawing/2014/main" id="{78904674-9B20-491F-91EE-C71FB9C6D3EB}"/>
                  </a:ext>
                </a:extLst>
              </p:cNvPr>
              <p:cNvGrpSpPr>
                <a:grpSpLocks noChangeAspect="1"/>
              </p:cNvGrpSpPr>
              <p:nvPr/>
            </p:nvGrpSpPr>
            <p:grpSpPr>
              <a:xfrm rot="807408">
                <a:off x="573778" y="257600"/>
                <a:ext cx="914400" cy="2194560"/>
                <a:chOff x="3866361" y="634052"/>
                <a:chExt cx="1866900" cy="4480560"/>
              </a:xfrm>
            </p:grpSpPr>
            <p:sp>
              <p:nvSpPr>
                <p:cNvPr id="327" name="Flowchart: Decision 326">
                  <a:extLst>
                    <a:ext uri="{FF2B5EF4-FFF2-40B4-BE49-F238E27FC236}">
                      <a16:creationId xmlns:a16="http://schemas.microsoft.com/office/drawing/2014/main" id="{68A5842D-4D2C-4060-B1A2-CCC570FDE795}"/>
                    </a:ext>
                  </a:extLst>
                </p:cNvPr>
                <p:cNvSpPr>
                  <a:spLocks noChangeAspect="1"/>
                </p:cNvSpPr>
                <p:nvPr/>
              </p:nvSpPr>
              <p:spPr>
                <a:xfrm rot="20834884">
                  <a:off x="3866361" y="634052"/>
                  <a:ext cx="1866900" cy="448056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328" name="Straight Connector 327">
                  <a:extLst>
                    <a:ext uri="{FF2B5EF4-FFF2-40B4-BE49-F238E27FC236}">
                      <a16:creationId xmlns:a16="http://schemas.microsoft.com/office/drawing/2014/main" id="{413B6485-B411-4059-B863-C5B5C740923E}"/>
                    </a:ext>
                  </a:extLst>
                </p:cNvPr>
                <p:cNvCxnSpPr>
                  <a:stCxn id="327" idx="0"/>
                  <a:endCxn id="327" idx="2"/>
                </p:cNvCxnSpPr>
                <p:nvPr/>
              </p:nvCxnSpPr>
              <p:spPr>
                <a:xfrm>
                  <a:off x="4305313" y="689309"/>
                  <a:ext cx="988996" cy="4370046"/>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329" name="Straight Connector 328">
                  <a:extLst>
                    <a:ext uri="{FF2B5EF4-FFF2-40B4-BE49-F238E27FC236}">
                      <a16:creationId xmlns:a16="http://schemas.microsoft.com/office/drawing/2014/main" id="{4C7B96F7-706D-4D55-BDBD-679C46B17977}"/>
                    </a:ext>
                  </a:extLst>
                </p:cNvPr>
                <p:cNvCxnSpPr>
                  <a:stCxn id="327" idx="1"/>
                  <a:endCxn id="327" idx="3"/>
                </p:cNvCxnSpPr>
                <p:nvPr/>
              </p:nvCxnSpPr>
              <p:spPr>
                <a:xfrm flipV="1">
                  <a:off x="3889385" y="2668291"/>
                  <a:ext cx="1820852" cy="412082"/>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330" name="Hexagon 329">
                  <a:extLst>
                    <a:ext uri="{FF2B5EF4-FFF2-40B4-BE49-F238E27FC236}">
                      <a16:creationId xmlns:a16="http://schemas.microsoft.com/office/drawing/2014/main" id="{50F7AA9D-C8AC-468C-85B2-D12B9DEF4B65}"/>
                    </a:ext>
                  </a:extLst>
                </p:cNvPr>
                <p:cNvSpPr/>
                <p:nvPr/>
              </p:nvSpPr>
              <p:spPr>
                <a:xfrm rot="20834884">
                  <a:off x="5407158" y="2660761"/>
                  <a:ext cx="232833" cy="558800"/>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331" name="Straight Connector 330">
                  <a:extLst>
                    <a:ext uri="{FF2B5EF4-FFF2-40B4-BE49-F238E27FC236}">
                      <a16:creationId xmlns:a16="http://schemas.microsoft.com/office/drawing/2014/main" id="{8E1F41B6-997C-400C-82D0-7171DFF0106E}"/>
                    </a:ext>
                  </a:extLst>
                </p:cNvPr>
                <p:cNvCxnSpPr>
                  <a:cxnSpLocks/>
                  <a:endCxn id="335" idx="0"/>
                </p:cNvCxnSpPr>
                <p:nvPr/>
              </p:nvCxnSpPr>
              <p:spPr>
                <a:xfrm flipH="1">
                  <a:off x="4063168" y="2874331"/>
                  <a:ext cx="736643" cy="153189"/>
                </a:xfrm>
                <a:prstGeom prst="line">
                  <a:avLst/>
                </a:prstGeom>
                <a:noFill/>
                <a:ln w="76200" cap="flat" cmpd="sng" algn="ctr">
                  <a:solidFill>
                    <a:srgbClr val="E7E6E6">
                      <a:lumMod val="25000"/>
                    </a:srgbClr>
                  </a:solidFill>
                  <a:prstDash val="solid"/>
                  <a:miter lim="800000"/>
                </a:ln>
                <a:effectLst/>
              </p:spPr>
            </p:cxnSp>
            <p:cxnSp>
              <p:nvCxnSpPr>
                <p:cNvPr id="332" name="Straight Connector 331">
                  <a:extLst>
                    <a:ext uri="{FF2B5EF4-FFF2-40B4-BE49-F238E27FC236}">
                      <a16:creationId xmlns:a16="http://schemas.microsoft.com/office/drawing/2014/main" id="{04E0D486-546A-472B-A664-731870B5863A}"/>
                    </a:ext>
                  </a:extLst>
                </p:cNvPr>
                <p:cNvCxnSpPr>
                  <a:cxnSpLocks/>
                  <a:endCxn id="335" idx="0"/>
                </p:cNvCxnSpPr>
                <p:nvPr/>
              </p:nvCxnSpPr>
              <p:spPr>
                <a:xfrm flipH="1">
                  <a:off x="4063168" y="2874331"/>
                  <a:ext cx="734276" cy="153189"/>
                </a:xfrm>
                <a:prstGeom prst="line">
                  <a:avLst/>
                </a:prstGeom>
                <a:noFill/>
                <a:ln w="25400" cap="flat" cmpd="sng" algn="ctr">
                  <a:solidFill>
                    <a:srgbClr val="4472C4"/>
                  </a:solidFill>
                  <a:prstDash val="solid"/>
                  <a:miter lim="800000"/>
                </a:ln>
                <a:effectLst/>
              </p:spPr>
            </p:cxnSp>
            <p:grpSp>
              <p:nvGrpSpPr>
                <p:cNvPr id="333" name="Group 332">
                  <a:extLst>
                    <a:ext uri="{FF2B5EF4-FFF2-40B4-BE49-F238E27FC236}">
                      <a16:creationId xmlns:a16="http://schemas.microsoft.com/office/drawing/2014/main" id="{049F8E97-7C95-4630-B5A7-B4AA7EAC8ADF}"/>
                    </a:ext>
                  </a:extLst>
                </p:cNvPr>
                <p:cNvGrpSpPr>
                  <a:grpSpLocks noChangeAspect="1"/>
                </p:cNvGrpSpPr>
                <p:nvPr/>
              </p:nvGrpSpPr>
              <p:grpSpPr>
                <a:xfrm rot="20817954">
                  <a:off x="3984802" y="2912642"/>
                  <a:ext cx="360623" cy="182880"/>
                  <a:chOff x="8710239" y="945733"/>
                  <a:chExt cx="1109092" cy="562446"/>
                </a:xfrm>
                <a:solidFill>
                  <a:srgbClr val="E7E6E6">
                    <a:lumMod val="75000"/>
                  </a:srgbClr>
                </a:solidFill>
              </p:grpSpPr>
              <p:sp>
                <p:nvSpPr>
                  <p:cNvPr id="334" name="Parallelogram 333">
                    <a:extLst>
                      <a:ext uri="{FF2B5EF4-FFF2-40B4-BE49-F238E27FC236}">
                        <a16:creationId xmlns:a16="http://schemas.microsoft.com/office/drawing/2014/main" id="{A73FC808-F1B3-4FFD-B179-4C245224C54A}"/>
                      </a:ext>
                    </a:extLst>
                  </p:cNvPr>
                  <p:cNvSpPr/>
                  <p:nvPr/>
                </p:nvSpPr>
                <p:spPr>
                  <a:xfrm>
                    <a:off x="8886702" y="1227442"/>
                    <a:ext cx="930675" cy="280737"/>
                  </a:xfrm>
                  <a:prstGeom prst="parallelogram">
                    <a:avLst>
                      <a:gd name="adj" fmla="val 20000"/>
                    </a:avLst>
                  </a:prstGeom>
                  <a:solidFill>
                    <a:srgbClr val="E7E6E6">
                      <a:lumMod val="50000"/>
                    </a:srgbClr>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5" name="Hexagon 334">
                    <a:extLst>
                      <a:ext uri="{FF2B5EF4-FFF2-40B4-BE49-F238E27FC236}">
                        <a16:creationId xmlns:a16="http://schemas.microsoft.com/office/drawing/2014/main" id="{F5A6791C-A029-4432-BA71-8D494AA26BFA}"/>
                      </a:ext>
                    </a:extLst>
                  </p:cNvPr>
                  <p:cNvSpPr/>
                  <p:nvPr/>
                </p:nvSpPr>
                <p:spPr>
                  <a:xfrm>
                    <a:off x="8710239" y="947070"/>
                    <a:ext cx="232833" cy="558800"/>
                  </a:xfrm>
                  <a:prstGeom prst="hexagon">
                    <a:avLst/>
                  </a:prstGeom>
                  <a:solidFill>
                    <a:srgbClr val="E7E6E6">
                      <a:lumMod val="5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6" name="Parallelogram 335">
                    <a:extLst>
                      <a:ext uri="{FF2B5EF4-FFF2-40B4-BE49-F238E27FC236}">
                        <a16:creationId xmlns:a16="http://schemas.microsoft.com/office/drawing/2014/main" id="{5AAEFB91-CAA8-4385-8F05-B2E552F85944}"/>
                      </a:ext>
                    </a:extLst>
                  </p:cNvPr>
                  <p:cNvSpPr/>
                  <p:nvPr/>
                </p:nvSpPr>
                <p:spPr>
                  <a:xfrm flipV="1">
                    <a:off x="8888656" y="945733"/>
                    <a:ext cx="930675" cy="280737"/>
                  </a:xfrm>
                  <a:prstGeom prst="parallelogram">
                    <a:avLst>
                      <a:gd name="adj" fmla="val 20000"/>
                    </a:avLst>
                  </a:prstGeom>
                  <a:solidFill>
                    <a:srgbClr val="E7E6E6">
                      <a:lumMod val="50000"/>
                    </a:srgbClr>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318" name="Flowchart: Decision 317">
                <a:extLst>
                  <a:ext uri="{FF2B5EF4-FFF2-40B4-BE49-F238E27FC236}">
                    <a16:creationId xmlns:a16="http://schemas.microsoft.com/office/drawing/2014/main" id="{6683C043-3561-4EEE-B0E8-0F8FFEF0EA93}"/>
                  </a:ext>
                </a:extLst>
              </p:cNvPr>
              <p:cNvSpPr>
                <a:spLocks noChangeAspect="1"/>
              </p:cNvSpPr>
              <p:nvPr/>
            </p:nvSpPr>
            <p:spPr>
              <a:xfrm rot="42292">
                <a:off x="550918" y="1964480"/>
                <a:ext cx="914400" cy="219456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319" name="Straight Connector 318">
                <a:extLst>
                  <a:ext uri="{FF2B5EF4-FFF2-40B4-BE49-F238E27FC236}">
                    <a16:creationId xmlns:a16="http://schemas.microsoft.com/office/drawing/2014/main" id="{D9A618AA-733F-4580-B0C3-9DC1A908FE5A}"/>
                  </a:ext>
                </a:extLst>
              </p:cNvPr>
              <p:cNvCxnSpPr>
                <a:stCxn id="318" idx="0"/>
                <a:endCxn id="318" idx="2"/>
              </p:cNvCxnSpPr>
              <p:nvPr/>
            </p:nvCxnSpPr>
            <p:spPr>
              <a:xfrm rot="807408">
                <a:off x="765915" y="1991545"/>
                <a:ext cx="484406" cy="2140431"/>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320" name="Straight Connector 319">
                <a:extLst>
                  <a:ext uri="{FF2B5EF4-FFF2-40B4-BE49-F238E27FC236}">
                    <a16:creationId xmlns:a16="http://schemas.microsoft.com/office/drawing/2014/main" id="{3C632C0F-184A-4689-87BD-2C64F36D72AB}"/>
                  </a:ext>
                </a:extLst>
              </p:cNvPr>
              <p:cNvCxnSpPr>
                <a:stCxn id="318" idx="1"/>
                <a:endCxn id="318" idx="3"/>
              </p:cNvCxnSpPr>
              <p:nvPr/>
            </p:nvCxnSpPr>
            <p:spPr>
              <a:xfrm rot="807408" flipV="1">
                <a:off x="562195" y="2960842"/>
                <a:ext cx="891846" cy="201836"/>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321" name="Hexagon 320">
                <a:extLst>
                  <a:ext uri="{FF2B5EF4-FFF2-40B4-BE49-F238E27FC236}">
                    <a16:creationId xmlns:a16="http://schemas.microsoft.com/office/drawing/2014/main" id="{4686DB74-3231-4EA2-8447-84C92FCDADB8}"/>
                  </a:ext>
                </a:extLst>
              </p:cNvPr>
              <p:cNvSpPr/>
              <p:nvPr/>
            </p:nvSpPr>
            <p:spPr>
              <a:xfrm rot="42292">
                <a:off x="1288358" y="3038764"/>
                <a:ext cx="114041" cy="273698"/>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322" name="Straight Connector 321">
                <a:extLst>
                  <a:ext uri="{FF2B5EF4-FFF2-40B4-BE49-F238E27FC236}">
                    <a16:creationId xmlns:a16="http://schemas.microsoft.com/office/drawing/2014/main" id="{F6BF3FED-5A84-4331-BCC5-B239DC443F0C}"/>
                  </a:ext>
                </a:extLst>
              </p:cNvPr>
              <p:cNvCxnSpPr>
                <a:cxnSpLocks/>
                <a:endCxn id="326" idx="2"/>
              </p:cNvCxnSpPr>
              <p:nvPr/>
            </p:nvCxnSpPr>
            <p:spPr>
              <a:xfrm flipH="1" flipV="1">
                <a:off x="801670" y="1413970"/>
                <a:ext cx="199090" cy="1628952"/>
              </a:xfrm>
              <a:prstGeom prst="line">
                <a:avLst/>
              </a:prstGeom>
              <a:noFill/>
              <a:ln w="25400" cap="flat" cmpd="sng" algn="ctr">
                <a:solidFill>
                  <a:srgbClr val="4472C4"/>
                </a:solidFill>
                <a:prstDash val="solid"/>
                <a:miter lim="800000"/>
              </a:ln>
              <a:effectLst/>
            </p:spPr>
          </p:cxnSp>
          <p:grpSp>
            <p:nvGrpSpPr>
              <p:cNvPr id="323" name="Group 322">
                <a:extLst>
                  <a:ext uri="{FF2B5EF4-FFF2-40B4-BE49-F238E27FC236}">
                    <a16:creationId xmlns:a16="http://schemas.microsoft.com/office/drawing/2014/main" id="{51306881-5B48-40B0-A469-65DCB33D626F}"/>
                  </a:ext>
                </a:extLst>
              </p:cNvPr>
              <p:cNvGrpSpPr>
                <a:grpSpLocks noChangeAspect="1"/>
              </p:cNvGrpSpPr>
              <p:nvPr/>
            </p:nvGrpSpPr>
            <p:grpSpPr>
              <a:xfrm rot="25362">
                <a:off x="629346" y="1390996"/>
                <a:ext cx="176632" cy="89574"/>
                <a:chOff x="8710239" y="945733"/>
                <a:chExt cx="1109092" cy="562446"/>
              </a:xfrm>
              <a:solidFill>
                <a:srgbClr val="E7E6E6">
                  <a:lumMod val="75000"/>
                </a:srgbClr>
              </a:solidFill>
            </p:grpSpPr>
            <p:sp>
              <p:nvSpPr>
                <p:cNvPr id="324" name="Parallelogram 323">
                  <a:extLst>
                    <a:ext uri="{FF2B5EF4-FFF2-40B4-BE49-F238E27FC236}">
                      <a16:creationId xmlns:a16="http://schemas.microsoft.com/office/drawing/2014/main" id="{51F18B4B-8C3C-4BCD-AA6B-057B8C9E38B9}"/>
                    </a:ext>
                  </a:extLst>
                </p:cNvPr>
                <p:cNvSpPr/>
                <p:nvPr/>
              </p:nvSpPr>
              <p:spPr>
                <a:xfrm>
                  <a:off x="8886702" y="1227442"/>
                  <a:ext cx="930675" cy="280737"/>
                </a:xfrm>
                <a:prstGeom prst="parallelogram">
                  <a:avLst>
                    <a:gd name="adj" fmla="val 20000"/>
                  </a:avLst>
                </a:prstGeom>
                <a:solidFill>
                  <a:srgbClr val="E7E6E6">
                    <a:lumMod val="50000"/>
                  </a:srgbClr>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5" name="Hexagon 324">
                  <a:extLst>
                    <a:ext uri="{FF2B5EF4-FFF2-40B4-BE49-F238E27FC236}">
                      <a16:creationId xmlns:a16="http://schemas.microsoft.com/office/drawing/2014/main" id="{BE54748A-E432-4ACE-BE97-941AED194F88}"/>
                    </a:ext>
                  </a:extLst>
                </p:cNvPr>
                <p:cNvSpPr/>
                <p:nvPr/>
              </p:nvSpPr>
              <p:spPr>
                <a:xfrm>
                  <a:off x="8710239" y="947070"/>
                  <a:ext cx="232833" cy="558800"/>
                </a:xfrm>
                <a:prstGeom prst="hexagon">
                  <a:avLst/>
                </a:prstGeom>
                <a:solidFill>
                  <a:srgbClr val="E7E6E6">
                    <a:lumMod val="5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6" name="Parallelogram 325">
                  <a:extLst>
                    <a:ext uri="{FF2B5EF4-FFF2-40B4-BE49-F238E27FC236}">
                      <a16:creationId xmlns:a16="http://schemas.microsoft.com/office/drawing/2014/main" id="{9018F377-4FFE-4FD3-8BAF-3FF5D909E24C}"/>
                    </a:ext>
                  </a:extLst>
                </p:cNvPr>
                <p:cNvSpPr/>
                <p:nvPr/>
              </p:nvSpPr>
              <p:spPr>
                <a:xfrm flipV="1">
                  <a:off x="8888656" y="945733"/>
                  <a:ext cx="930675" cy="280737"/>
                </a:xfrm>
                <a:prstGeom prst="parallelogram">
                  <a:avLst>
                    <a:gd name="adj" fmla="val 20000"/>
                  </a:avLst>
                </a:prstGeom>
                <a:solidFill>
                  <a:srgbClr val="E7E6E6">
                    <a:lumMod val="50000"/>
                  </a:srgbClr>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315" name="Rectangle 314">
              <a:extLst>
                <a:ext uri="{FF2B5EF4-FFF2-40B4-BE49-F238E27FC236}">
                  <a16:creationId xmlns:a16="http://schemas.microsoft.com/office/drawing/2014/main" id="{25B0A57C-40D7-4DF4-A3AF-28625F802E75}"/>
                </a:ext>
              </a:extLst>
            </p:cNvPr>
            <p:cNvSpPr/>
            <p:nvPr/>
          </p:nvSpPr>
          <p:spPr>
            <a:xfrm>
              <a:off x="3693220" y="8125429"/>
              <a:ext cx="466725" cy="495300"/>
            </a:xfrm>
            <a:prstGeom prst="rect">
              <a:avLst/>
            </a:prstGeom>
            <a:noFill/>
            <a:ln w="19050" cap="flat" cmpd="sng" algn="ctr">
              <a:solidFill>
                <a:sysClr val="windowText" lastClr="00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16" name="Rectangle 315">
              <a:extLst>
                <a:ext uri="{FF2B5EF4-FFF2-40B4-BE49-F238E27FC236}">
                  <a16:creationId xmlns:a16="http://schemas.microsoft.com/office/drawing/2014/main" id="{085EBCA5-CC0F-4EF1-829B-3508A771E4D3}"/>
                </a:ext>
              </a:extLst>
            </p:cNvPr>
            <p:cNvSpPr/>
            <p:nvPr/>
          </p:nvSpPr>
          <p:spPr>
            <a:xfrm>
              <a:off x="4979095" y="5991829"/>
              <a:ext cx="6677025" cy="4933950"/>
            </a:xfrm>
            <a:prstGeom prst="rect">
              <a:avLst/>
            </a:prstGeom>
            <a:noFill/>
            <a:ln w="50800" cap="flat" cmpd="sng" algn="ctr">
              <a:solidFill>
                <a:sysClr val="windowText" lastClr="00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471" name="Group 1470">
            <a:extLst>
              <a:ext uri="{FF2B5EF4-FFF2-40B4-BE49-F238E27FC236}">
                <a16:creationId xmlns:a16="http://schemas.microsoft.com/office/drawing/2014/main" id="{810C2A34-8C7F-4C60-89D8-8593684AE8D4}"/>
              </a:ext>
            </a:extLst>
          </p:cNvPr>
          <p:cNvGrpSpPr>
            <a:grpSpLocks noChangeAspect="1"/>
          </p:cNvGrpSpPr>
          <p:nvPr/>
        </p:nvGrpSpPr>
        <p:grpSpPr>
          <a:xfrm rot="19584760">
            <a:off x="5549312" y="-416470"/>
            <a:ext cx="3138564" cy="5599115"/>
            <a:chOff x="870501" y="418559"/>
            <a:chExt cx="3177899" cy="5669280"/>
          </a:xfrm>
        </p:grpSpPr>
        <p:cxnSp>
          <p:nvCxnSpPr>
            <p:cNvPr id="1472" name="Straight Connector 1471">
              <a:extLst>
                <a:ext uri="{FF2B5EF4-FFF2-40B4-BE49-F238E27FC236}">
                  <a16:creationId xmlns:a16="http://schemas.microsoft.com/office/drawing/2014/main" id="{F77DA422-5CE7-4260-9580-F3CE2F3A9984}"/>
                </a:ext>
              </a:extLst>
            </p:cNvPr>
            <p:cNvCxnSpPr>
              <a:stCxn id="1713" idx="3"/>
              <a:endCxn id="2094" idx="3"/>
            </p:cNvCxnSpPr>
            <p:nvPr/>
          </p:nvCxnSpPr>
          <p:spPr>
            <a:xfrm flipH="1" flipV="1">
              <a:off x="2595474" y="2347068"/>
              <a:ext cx="1093119" cy="1018257"/>
            </a:xfrm>
            <a:prstGeom prst="line">
              <a:avLst/>
            </a:prstGeom>
            <a:noFill/>
            <a:ln w="6350" cap="flat" cmpd="sng" algn="ctr">
              <a:solidFill>
                <a:srgbClr val="4472C4"/>
              </a:solidFill>
              <a:prstDash val="solid"/>
              <a:miter lim="800000"/>
            </a:ln>
            <a:effectLst/>
          </p:spPr>
        </p:cxnSp>
        <p:grpSp>
          <p:nvGrpSpPr>
            <p:cNvPr id="1473" name="Group 1472">
              <a:extLst>
                <a:ext uri="{FF2B5EF4-FFF2-40B4-BE49-F238E27FC236}">
                  <a16:creationId xmlns:a16="http://schemas.microsoft.com/office/drawing/2014/main" id="{3CB985BF-19EC-4E38-BE39-CEC7FE2320E7}"/>
                </a:ext>
              </a:extLst>
            </p:cNvPr>
            <p:cNvGrpSpPr/>
            <p:nvPr/>
          </p:nvGrpSpPr>
          <p:grpSpPr>
            <a:xfrm rot="174685">
              <a:off x="870501" y="2978627"/>
              <a:ext cx="305197" cy="732470"/>
              <a:chOff x="2274744" y="1448199"/>
              <a:chExt cx="495301" cy="1188720"/>
            </a:xfrm>
          </p:grpSpPr>
          <p:sp>
            <p:nvSpPr>
              <p:cNvPr id="2478" name="Flowchart: Decision 2477">
                <a:extLst>
                  <a:ext uri="{FF2B5EF4-FFF2-40B4-BE49-F238E27FC236}">
                    <a16:creationId xmlns:a16="http://schemas.microsoft.com/office/drawing/2014/main" id="{2713F950-62F4-4A0A-9F95-7BC091B5EFF1}"/>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479" name="Straight Connector 2478">
                <a:extLst>
                  <a:ext uri="{FF2B5EF4-FFF2-40B4-BE49-F238E27FC236}">
                    <a16:creationId xmlns:a16="http://schemas.microsoft.com/office/drawing/2014/main" id="{10E4BBF2-9A13-4B6E-B840-CC282DBD7239}"/>
                  </a:ext>
                </a:extLst>
              </p:cNvPr>
              <p:cNvCxnSpPr>
                <a:cxnSpLocks noChangeAspect="1"/>
                <a:stCxn id="2478" idx="0"/>
                <a:endCxn id="2478"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480" name="Straight Connector 2479">
                <a:extLst>
                  <a:ext uri="{FF2B5EF4-FFF2-40B4-BE49-F238E27FC236}">
                    <a16:creationId xmlns:a16="http://schemas.microsoft.com/office/drawing/2014/main" id="{9FF07583-4F29-4666-B0E3-AE7388A5B7BA}"/>
                  </a:ext>
                </a:extLst>
              </p:cNvPr>
              <p:cNvCxnSpPr>
                <a:cxnSpLocks noChangeAspect="1"/>
                <a:stCxn id="2478" idx="1"/>
                <a:endCxn id="2478"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481" name="Hexagon 2480">
                <a:extLst>
                  <a:ext uri="{FF2B5EF4-FFF2-40B4-BE49-F238E27FC236}">
                    <a16:creationId xmlns:a16="http://schemas.microsoft.com/office/drawing/2014/main" id="{E710CCD1-FEFB-4411-B1E0-09C2B4A160C4}"/>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474" name="Group 1473">
              <a:extLst>
                <a:ext uri="{FF2B5EF4-FFF2-40B4-BE49-F238E27FC236}">
                  <a16:creationId xmlns:a16="http://schemas.microsoft.com/office/drawing/2014/main" id="{78272C43-6EDB-476D-B3C6-61A0FE62122D}"/>
                </a:ext>
              </a:extLst>
            </p:cNvPr>
            <p:cNvGrpSpPr/>
            <p:nvPr/>
          </p:nvGrpSpPr>
          <p:grpSpPr>
            <a:xfrm rot="174685">
              <a:off x="988068" y="3246691"/>
              <a:ext cx="305197" cy="732470"/>
              <a:chOff x="2274744" y="1448199"/>
              <a:chExt cx="495301" cy="1188720"/>
            </a:xfrm>
          </p:grpSpPr>
          <p:sp>
            <p:nvSpPr>
              <p:cNvPr id="2474" name="Flowchart: Decision 2473">
                <a:extLst>
                  <a:ext uri="{FF2B5EF4-FFF2-40B4-BE49-F238E27FC236}">
                    <a16:creationId xmlns:a16="http://schemas.microsoft.com/office/drawing/2014/main" id="{E8E5A1B0-2331-40CA-ABF0-D6D7E56D107C}"/>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475" name="Straight Connector 2474">
                <a:extLst>
                  <a:ext uri="{FF2B5EF4-FFF2-40B4-BE49-F238E27FC236}">
                    <a16:creationId xmlns:a16="http://schemas.microsoft.com/office/drawing/2014/main" id="{38D25DB8-A23F-4A24-BE4A-432729749B3C}"/>
                  </a:ext>
                </a:extLst>
              </p:cNvPr>
              <p:cNvCxnSpPr>
                <a:cxnSpLocks noChangeAspect="1"/>
                <a:stCxn id="2474" idx="0"/>
                <a:endCxn id="2474"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476" name="Straight Connector 2475">
                <a:extLst>
                  <a:ext uri="{FF2B5EF4-FFF2-40B4-BE49-F238E27FC236}">
                    <a16:creationId xmlns:a16="http://schemas.microsoft.com/office/drawing/2014/main" id="{BA8DEE5B-66B6-4B7D-ACF3-6113717536CE}"/>
                  </a:ext>
                </a:extLst>
              </p:cNvPr>
              <p:cNvCxnSpPr>
                <a:cxnSpLocks noChangeAspect="1"/>
                <a:stCxn id="2474" idx="1"/>
                <a:endCxn id="2474"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477" name="Hexagon 2476">
                <a:extLst>
                  <a:ext uri="{FF2B5EF4-FFF2-40B4-BE49-F238E27FC236}">
                    <a16:creationId xmlns:a16="http://schemas.microsoft.com/office/drawing/2014/main" id="{3D5538EB-B714-4A58-909B-807EFC7C18E4}"/>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475" name="Group 1474">
              <a:extLst>
                <a:ext uri="{FF2B5EF4-FFF2-40B4-BE49-F238E27FC236}">
                  <a16:creationId xmlns:a16="http://schemas.microsoft.com/office/drawing/2014/main" id="{D04771FE-D008-4D6D-B0D1-A36D99C04A3A}"/>
                </a:ext>
              </a:extLst>
            </p:cNvPr>
            <p:cNvGrpSpPr/>
            <p:nvPr/>
          </p:nvGrpSpPr>
          <p:grpSpPr>
            <a:xfrm rot="174685">
              <a:off x="1093103" y="3506228"/>
              <a:ext cx="305197" cy="732470"/>
              <a:chOff x="2274744" y="1448199"/>
              <a:chExt cx="495301" cy="1188720"/>
            </a:xfrm>
          </p:grpSpPr>
          <p:sp>
            <p:nvSpPr>
              <p:cNvPr id="2470" name="Flowchart: Decision 2469">
                <a:extLst>
                  <a:ext uri="{FF2B5EF4-FFF2-40B4-BE49-F238E27FC236}">
                    <a16:creationId xmlns:a16="http://schemas.microsoft.com/office/drawing/2014/main" id="{C56DB3E9-AFB0-48CF-9D3F-4686BF224B60}"/>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471" name="Straight Connector 2470">
                <a:extLst>
                  <a:ext uri="{FF2B5EF4-FFF2-40B4-BE49-F238E27FC236}">
                    <a16:creationId xmlns:a16="http://schemas.microsoft.com/office/drawing/2014/main" id="{6168EE47-926D-4236-955E-027291C5FBD2}"/>
                  </a:ext>
                </a:extLst>
              </p:cNvPr>
              <p:cNvCxnSpPr>
                <a:cxnSpLocks noChangeAspect="1"/>
                <a:stCxn id="2470" idx="0"/>
                <a:endCxn id="2470"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472" name="Straight Connector 2471">
                <a:extLst>
                  <a:ext uri="{FF2B5EF4-FFF2-40B4-BE49-F238E27FC236}">
                    <a16:creationId xmlns:a16="http://schemas.microsoft.com/office/drawing/2014/main" id="{5FD184E0-647B-49DD-8966-B14B519A1070}"/>
                  </a:ext>
                </a:extLst>
              </p:cNvPr>
              <p:cNvCxnSpPr>
                <a:cxnSpLocks noChangeAspect="1"/>
                <a:stCxn id="2470" idx="1"/>
                <a:endCxn id="2470"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473" name="Hexagon 2472">
                <a:extLst>
                  <a:ext uri="{FF2B5EF4-FFF2-40B4-BE49-F238E27FC236}">
                    <a16:creationId xmlns:a16="http://schemas.microsoft.com/office/drawing/2014/main" id="{C1A01443-1C75-4572-926F-7172A90FDAB1}"/>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476" name="Group 1475">
              <a:extLst>
                <a:ext uri="{FF2B5EF4-FFF2-40B4-BE49-F238E27FC236}">
                  <a16:creationId xmlns:a16="http://schemas.microsoft.com/office/drawing/2014/main" id="{F008A372-5A51-4964-9753-6BD88B575CA5}"/>
                </a:ext>
              </a:extLst>
            </p:cNvPr>
            <p:cNvGrpSpPr/>
            <p:nvPr/>
          </p:nvGrpSpPr>
          <p:grpSpPr>
            <a:xfrm rot="174685">
              <a:off x="1212903" y="3789682"/>
              <a:ext cx="305197" cy="732470"/>
              <a:chOff x="2274744" y="1448199"/>
              <a:chExt cx="495301" cy="1188720"/>
            </a:xfrm>
          </p:grpSpPr>
          <p:sp>
            <p:nvSpPr>
              <p:cNvPr id="2466" name="Flowchart: Decision 2465">
                <a:extLst>
                  <a:ext uri="{FF2B5EF4-FFF2-40B4-BE49-F238E27FC236}">
                    <a16:creationId xmlns:a16="http://schemas.microsoft.com/office/drawing/2014/main" id="{B9ED0635-3946-413E-AE6D-C3396A335660}"/>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467" name="Straight Connector 2466">
                <a:extLst>
                  <a:ext uri="{FF2B5EF4-FFF2-40B4-BE49-F238E27FC236}">
                    <a16:creationId xmlns:a16="http://schemas.microsoft.com/office/drawing/2014/main" id="{58B79BF6-EB4F-4D02-BE0B-F9FD1471034F}"/>
                  </a:ext>
                </a:extLst>
              </p:cNvPr>
              <p:cNvCxnSpPr>
                <a:cxnSpLocks noChangeAspect="1"/>
                <a:stCxn id="2466" idx="0"/>
                <a:endCxn id="2466"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468" name="Straight Connector 2467">
                <a:extLst>
                  <a:ext uri="{FF2B5EF4-FFF2-40B4-BE49-F238E27FC236}">
                    <a16:creationId xmlns:a16="http://schemas.microsoft.com/office/drawing/2014/main" id="{D5AA52DD-B6AE-41E4-ACA1-ABE85A334887}"/>
                  </a:ext>
                </a:extLst>
              </p:cNvPr>
              <p:cNvCxnSpPr>
                <a:cxnSpLocks noChangeAspect="1"/>
                <a:stCxn id="2466" idx="1"/>
                <a:endCxn id="2466"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469" name="Hexagon 2468">
                <a:extLst>
                  <a:ext uri="{FF2B5EF4-FFF2-40B4-BE49-F238E27FC236}">
                    <a16:creationId xmlns:a16="http://schemas.microsoft.com/office/drawing/2014/main" id="{4B653D91-8867-4E33-873A-C3BBFFFB2377}"/>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477" name="Group 1476">
              <a:extLst>
                <a:ext uri="{FF2B5EF4-FFF2-40B4-BE49-F238E27FC236}">
                  <a16:creationId xmlns:a16="http://schemas.microsoft.com/office/drawing/2014/main" id="{60D98832-8067-47E6-A0A0-5CDF2543D950}"/>
                </a:ext>
              </a:extLst>
            </p:cNvPr>
            <p:cNvGrpSpPr/>
            <p:nvPr/>
          </p:nvGrpSpPr>
          <p:grpSpPr>
            <a:xfrm rot="174685">
              <a:off x="1313976" y="4033049"/>
              <a:ext cx="305197" cy="732470"/>
              <a:chOff x="2274744" y="1448199"/>
              <a:chExt cx="495301" cy="1188720"/>
            </a:xfrm>
          </p:grpSpPr>
          <p:sp>
            <p:nvSpPr>
              <p:cNvPr id="2462" name="Flowchart: Decision 2461">
                <a:extLst>
                  <a:ext uri="{FF2B5EF4-FFF2-40B4-BE49-F238E27FC236}">
                    <a16:creationId xmlns:a16="http://schemas.microsoft.com/office/drawing/2014/main" id="{950BB7A0-DAB1-411F-9107-318D44D588C9}"/>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463" name="Straight Connector 2462">
                <a:extLst>
                  <a:ext uri="{FF2B5EF4-FFF2-40B4-BE49-F238E27FC236}">
                    <a16:creationId xmlns:a16="http://schemas.microsoft.com/office/drawing/2014/main" id="{E3A9CD55-0DCF-4DA6-8AE5-4EEBC00B755B}"/>
                  </a:ext>
                </a:extLst>
              </p:cNvPr>
              <p:cNvCxnSpPr>
                <a:cxnSpLocks noChangeAspect="1"/>
                <a:stCxn id="2462" idx="0"/>
                <a:endCxn id="2462"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464" name="Straight Connector 2463">
                <a:extLst>
                  <a:ext uri="{FF2B5EF4-FFF2-40B4-BE49-F238E27FC236}">
                    <a16:creationId xmlns:a16="http://schemas.microsoft.com/office/drawing/2014/main" id="{9FB46C58-2C56-4D64-864D-74DFDF71B7FE}"/>
                  </a:ext>
                </a:extLst>
              </p:cNvPr>
              <p:cNvCxnSpPr>
                <a:cxnSpLocks noChangeAspect="1"/>
                <a:stCxn id="2462" idx="1"/>
                <a:endCxn id="2462"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465" name="Hexagon 2464">
                <a:extLst>
                  <a:ext uri="{FF2B5EF4-FFF2-40B4-BE49-F238E27FC236}">
                    <a16:creationId xmlns:a16="http://schemas.microsoft.com/office/drawing/2014/main" id="{7B6C83FD-0FA3-47B6-B812-41DE0DDDC648}"/>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478" name="Group 1477">
              <a:extLst>
                <a:ext uri="{FF2B5EF4-FFF2-40B4-BE49-F238E27FC236}">
                  <a16:creationId xmlns:a16="http://schemas.microsoft.com/office/drawing/2014/main" id="{1E104410-257B-4C3C-9CB8-9571AD2EC580}"/>
                </a:ext>
              </a:extLst>
            </p:cNvPr>
            <p:cNvGrpSpPr/>
            <p:nvPr/>
          </p:nvGrpSpPr>
          <p:grpSpPr>
            <a:xfrm rot="174685">
              <a:off x="977517" y="2705463"/>
              <a:ext cx="305197" cy="732470"/>
              <a:chOff x="2274744" y="1448199"/>
              <a:chExt cx="495301" cy="1188720"/>
            </a:xfrm>
          </p:grpSpPr>
          <p:sp>
            <p:nvSpPr>
              <p:cNvPr id="2458" name="Flowchart: Decision 2457">
                <a:extLst>
                  <a:ext uri="{FF2B5EF4-FFF2-40B4-BE49-F238E27FC236}">
                    <a16:creationId xmlns:a16="http://schemas.microsoft.com/office/drawing/2014/main" id="{945FDADB-646D-49AE-9009-E5335E6705DB}"/>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459" name="Straight Connector 2458">
                <a:extLst>
                  <a:ext uri="{FF2B5EF4-FFF2-40B4-BE49-F238E27FC236}">
                    <a16:creationId xmlns:a16="http://schemas.microsoft.com/office/drawing/2014/main" id="{57B9AE4A-8F54-4DE7-B715-389177B294E3}"/>
                  </a:ext>
                </a:extLst>
              </p:cNvPr>
              <p:cNvCxnSpPr>
                <a:cxnSpLocks noChangeAspect="1"/>
                <a:stCxn id="2458" idx="0"/>
                <a:endCxn id="2458"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460" name="Straight Connector 2459">
                <a:extLst>
                  <a:ext uri="{FF2B5EF4-FFF2-40B4-BE49-F238E27FC236}">
                    <a16:creationId xmlns:a16="http://schemas.microsoft.com/office/drawing/2014/main" id="{4D1BCA95-E84F-47C0-B689-5B4DFFE82EB7}"/>
                  </a:ext>
                </a:extLst>
              </p:cNvPr>
              <p:cNvCxnSpPr>
                <a:cxnSpLocks noChangeAspect="1"/>
                <a:stCxn id="2458" idx="1"/>
                <a:endCxn id="2458"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461" name="Hexagon 2460">
                <a:extLst>
                  <a:ext uri="{FF2B5EF4-FFF2-40B4-BE49-F238E27FC236}">
                    <a16:creationId xmlns:a16="http://schemas.microsoft.com/office/drawing/2014/main" id="{CAE7ADE7-F89A-4791-B19E-2536AEDF958D}"/>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479" name="Group 1478">
              <a:extLst>
                <a:ext uri="{FF2B5EF4-FFF2-40B4-BE49-F238E27FC236}">
                  <a16:creationId xmlns:a16="http://schemas.microsoft.com/office/drawing/2014/main" id="{317AF9B6-BA9B-4F56-9A5F-2142C89CAFC9}"/>
                </a:ext>
              </a:extLst>
            </p:cNvPr>
            <p:cNvGrpSpPr/>
            <p:nvPr/>
          </p:nvGrpSpPr>
          <p:grpSpPr>
            <a:xfrm rot="174685">
              <a:off x="1095084" y="2973527"/>
              <a:ext cx="305197" cy="732470"/>
              <a:chOff x="2274744" y="1448199"/>
              <a:chExt cx="495301" cy="1188720"/>
            </a:xfrm>
          </p:grpSpPr>
          <p:sp>
            <p:nvSpPr>
              <p:cNvPr id="2454" name="Flowchart: Decision 2453">
                <a:extLst>
                  <a:ext uri="{FF2B5EF4-FFF2-40B4-BE49-F238E27FC236}">
                    <a16:creationId xmlns:a16="http://schemas.microsoft.com/office/drawing/2014/main" id="{33B7956A-3F7E-466E-8FA9-E5E372662DF4}"/>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455" name="Straight Connector 2454">
                <a:extLst>
                  <a:ext uri="{FF2B5EF4-FFF2-40B4-BE49-F238E27FC236}">
                    <a16:creationId xmlns:a16="http://schemas.microsoft.com/office/drawing/2014/main" id="{384ECF0E-75A3-4A78-B3E0-AA1B2F9F60A8}"/>
                  </a:ext>
                </a:extLst>
              </p:cNvPr>
              <p:cNvCxnSpPr>
                <a:cxnSpLocks noChangeAspect="1"/>
                <a:stCxn id="2454" idx="0"/>
                <a:endCxn id="2454"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456" name="Straight Connector 2455">
                <a:extLst>
                  <a:ext uri="{FF2B5EF4-FFF2-40B4-BE49-F238E27FC236}">
                    <a16:creationId xmlns:a16="http://schemas.microsoft.com/office/drawing/2014/main" id="{4DA7D53C-C280-45E0-AFCD-29B37F4C6541}"/>
                  </a:ext>
                </a:extLst>
              </p:cNvPr>
              <p:cNvCxnSpPr>
                <a:cxnSpLocks noChangeAspect="1"/>
                <a:stCxn id="2454" idx="1"/>
                <a:endCxn id="2454"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457" name="Hexagon 2456">
                <a:extLst>
                  <a:ext uri="{FF2B5EF4-FFF2-40B4-BE49-F238E27FC236}">
                    <a16:creationId xmlns:a16="http://schemas.microsoft.com/office/drawing/2014/main" id="{177F5216-EF96-4B64-B4F4-1046AF40AF70}"/>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480" name="Group 1479">
              <a:extLst>
                <a:ext uri="{FF2B5EF4-FFF2-40B4-BE49-F238E27FC236}">
                  <a16:creationId xmlns:a16="http://schemas.microsoft.com/office/drawing/2014/main" id="{F1B3A6D1-286F-41D9-9A1A-488F4532E459}"/>
                </a:ext>
              </a:extLst>
            </p:cNvPr>
            <p:cNvGrpSpPr/>
            <p:nvPr/>
          </p:nvGrpSpPr>
          <p:grpSpPr>
            <a:xfrm rot="174685">
              <a:off x="1200119" y="3233064"/>
              <a:ext cx="305197" cy="732470"/>
              <a:chOff x="2274744" y="1448199"/>
              <a:chExt cx="495301" cy="1188720"/>
            </a:xfrm>
          </p:grpSpPr>
          <p:sp>
            <p:nvSpPr>
              <p:cNvPr id="2450" name="Flowchart: Decision 2449">
                <a:extLst>
                  <a:ext uri="{FF2B5EF4-FFF2-40B4-BE49-F238E27FC236}">
                    <a16:creationId xmlns:a16="http://schemas.microsoft.com/office/drawing/2014/main" id="{C602C7A4-9ECC-486E-8866-5F0153B1362F}"/>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451" name="Straight Connector 2450">
                <a:extLst>
                  <a:ext uri="{FF2B5EF4-FFF2-40B4-BE49-F238E27FC236}">
                    <a16:creationId xmlns:a16="http://schemas.microsoft.com/office/drawing/2014/main" id="{CD6C264C-10BE-4CB2-87DA-6E13687D66BB}"/>
                  </a:ext>
                </a:extLst>
              </p:cNvPr>
              <p:cNvCxnSpPr>
                <a:cxnSpLocks noChangeAspect="1"/>
                <a:stCxn id="2450" idx="0"/>
                <a:endCxn id="2450"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452" name="Straight Connector 2451">
                <a:extLst>
                  <a:ext uri="{FF2B5EF4-FFF2-40B4-BE49-F238E27FC236}">
                    <a16:creationId xmlns:a16="http://schemas.microsoft.com/office/drawing/2014/main" id="{D8831961-E68D-412A-BC92-748AB1F7651A}"/>
                  </a:ext>
                </a:extLst>
              </p:cNvPr>
              <p:cNvCxnSpPr>
                <a:cxnSpLocks noChangeAspect="1"/>
                <a:stCxn id="2450" idx="1"/>
                <a:endCxn id="2450"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453" name="Hexagon 2452">
                <a:extLst>
                  <a:ext uri="{FF2B5EF4-FFF2-40B4-BE49-F238E27FC236}">
                    <a16:creationId xmlns:a16="http://schemas.microsoft.com/office/drawing/2014/main" id="{B4DCF9C5-4943-4CA9-8C71-ADB04DD4503E}"/>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481" name="Group 1480">
              <a:extLst>
                <a:ext uri="{FF2B5EF4-FFF2-40B4-BE49-F238E27FC236}">
                  <a16:creationId xmlns:a16="http://schemas.microsoft.com/office/drawing/2014/main" id="{E66388D9-27C6-410C-A1AE-865007656A14}"/>
                </a:ext>
              </a:extLst>
            </p:cNvPr>
            <p:cNvGrpSpPr/>
            <p:nvPr/>
          </p:nvGrpSpPr>
          <p:grpSpPr>
            <a:xfrm rot="174685">
              <a:off x="1319919" y="3516519"/>
              <a:ext cx="305197" cy="732470"/>
              <a:chOff x="2274744" y="1448199"/>
              <a:chExt cx="495301" cy="1188720"/>
            </a:xfrm>
          </p:grpSpPr>
          <p:sp>
            <p:nvSpPr>
              <p:cNvPr id="2446" name="Flowchart: Decision 2445">
                <a:extLst>
                  <a:ext uri="{FF2B5EF4-FFF2-40B4-BE49-F238E27FC236}">
                    <a16:creationId xmlns:a16="http://schemas.microsoft.com/office/drawing/2014/main" id="{7917E8AC-16D7-4300-A58E-D1387DCB5F00}"/>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447" name="Straight Connector 2446">
                <a:extLst>
                  <a:ext uri="{FF2B5EF4-FFF2-40B4-BE49-F238E27FC236}">
                    <a16:creationId xmlns:a16="http://schemas.microsoft.com/office/drawing/2014/main" id="{E99E2B54-6E1F-48FA-A09D-002D83452627}"/>
                  </a:ext>
                </a:extLst>
              </p:cNvPr>
              <p:cNvCxnSpPr>
                <a:cxnSpLocks noChangeAspect="1"/>
                <a:stCxn id="2446" idx="0"/>
                <a:endCxn id="2446"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448" name="Straight Connector 2447">
                <a:extLst>
                  <a:ext uri="{FF2B5EF4-FFF2-40B4-BE49-F238E27FC236}">
                    <a16:creationId xmlns:a16="http://schemas.microsoft.com/office/drawing/2014/main" id="{54F39C75-542D-4551-B3C0-1C5DC776467F}"/>
                  </a:ext>
                </a:extLst>
              </p:cNvPr>
              <p:cNvCxnSpPr>
                <a:cxnSpLocks noChangeAspect="1"/>
                <a:stCxn id="2446" idx="1"/>
                <a:endCxn id="2446"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449" name="Hexagon 2448">
                <a:extLst>
                  <a:ext uri="{FF2B5EF4-FFF2-40B4-BE49-F238E27FC236}">
                    <a16:creationId xmlns:a16="http://schemas.microsoft.com/office/drawing/2014/main" id="{CEEF4EF1-FB7D-4C1A-B17B-7B50475128F0}"/>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482" name="Group 1481">
              <a:extLst>
                <a:ext uri="{FF2B5EF4-FFF2-40B4-BE49-F238E27FC236}">
                  <a16:creationId xmlns:a16="http://schemas.microsoft.com/office/drawing/2014/main" id="{DEED02CB-3CF4-464A-9CC9-A480ED773F07}"/>
                </a:ext>
              </a:extLst>
            </p:cNvPr>
            <p:cNvGrpSpPr/>
            <p:nvPr/>
          </p:nvGrpSpPr>
          <p:grpSpPr>
            <a:xfrm rot="174685">
              <a:off x="1420992" y="3759884"/>
              <a:ext cx="305197" cy="732470"/>
              <a:chOff x="2274744" y="1448199"/>
              <a:chExt cx="495301" cy="1188720"/>
            </a:xfrm>
          </p:grpSpPr>
          <p:sp>
            <p:nvSpPr>
              <p:cNvPr id="2442" name="Flowchart: Decision 2441">
                <a:extLst>
                  <a:ext uri="{FF2B5EF4-FFF2-40B4-BE49-F238E27FC236}">
                    <a16:creationId xmlns:a16="http://schemas.microsoft.com/office/drawing/2014/main" id="{ECE4EE85-0905-4644-ADDE-77037B9F900A}"/>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443" name="Straight Connector 2442">
                <a:extLst>
                  <a:ext uri="{FF2B5EF4-FFF2-40B4-BE49-F238E27FC236}">
                    <a16:creationId xmlns:a16="http://schemas.microsoft.com/office/drawing/2014/main" id="{80AF0030-E566-4CFC-A71B-0AEC6BA99B31}"/>
                  </a:ext>
                </a:extLst>
              </p:cNvPr>
              <p:cNvCxnSpPr>
                <a:cxnSpLocks noChangeAspect="1"/>
                <a:stCxn id="2442" idx="0"/>
                <a:endCxn id="2442"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444" name="Straight Connector 2443">
                <a:extLst>
                  <a:ext uri="{FF2B5EF4-FFF2-40B4-BE49-F238E27FC236}">
                    <a16:creationId xmlns:a16="http://schemas.microsoft.com/office/drawing/2014/main" id="{47E1DC68-5C72-4094-9D42-F60BC57CECB4}"/>
                  </a:ext>
                </a:extLst>
              </p:cNvPr>
              <p:cNvCxnSpPr>
                <a:cxnSpLocks noChangeAspect="1"/>
                <a:stCxn id="2442" idx="1"/>
                <a:endCxn id="2442"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445" name="Hexagon 2444">
                <a:extLst>
                  <a:ext uri="{FF2B5EF4-FFF2-40B4-BE49-F238E27FC236}">
                    <a16:creationId xmlns:a16="http://schemas.microsoft.com/office/drawing/2014/main" id="{4EC4779F-C52D-4BB2-A522-B0E0EB6C6358}"/>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483" name="Group 1482">
              <a:extLst>
                <a:ext uri="{FF2B5EF4-FFF2-40B4-BE49-F238E27FC236}">
                  <a16:creationId xmlns:a16="http://schemas.microsoft.com/office/drawing/2014/main" id="{36DB48B1-F5EB-49FE-B3DC-CBAD3D2DDC54}"/>
                </a:ext>
              </a:extLst>
            </p:cNvPr>
            <p:cNvGrpSpPr/>
            <p:nvPr/>
          </p:nvGrpSpPr>
          <p:grpSpPr>
            <a:xfrm rot="174685">
              <a:off x="1415886" y="4300948"/>
              <a:ext cx="305197" cy="732470"/>
              <a:chOff x="2274744" y="1448199"/>
              <a:chExt cx="495301" cy="1188720"/>
            </a:xfrm>
          </p:grpSpPr>
          <p:sp>
            <p:nvSpPr>
              <p:cNvPr id="2438" name="Flowchart: Decision 2437">
                <a:extLst>
                  <a:ext uri="{FF2B5EF4-FFF2-40B4-BE49-F238E27FC236}">
                    <a16:creationId xmlns:a16="http://schemas.microsoft.com/office/drawing/2014/main" id="{CF944F5B-E630-48DC-A9AA-EB85ABD95ABA}"/>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439" name="Straight Connector 2438">
                <a:extLst>
                  <a:ext uri="{FF2B5EF4-FFF2-40B4-BE49-F238E27FC236}">
                    <a16:creationId xmlns:a16="http://schemas.microsoft.com/office/drawing/2014/main" id="{B89D9B32-5940-401A-99A7-0A9076C4B52D}"/>
                  </a:ext>
                </a:extLst>
              </p:cNvPr>
              <p:cNvCxnSpPr>
                <a:cxnSpLocks noChangeAspect="1"/>
                <a:stCxn id="2438" idx="0"/>
                <a:endCxn id="2438"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440" name="Straight Connector 2439">
                <a:extLst>
                  <a:ext uri="{FF2B5EF4-FFF2-40B4-BE49-F238E27FC236}">
                    <a16:creationId xmlns:a16="http://schemas.microsoft.com/office/drawing/2014/main" id="{146572C1-C263-4ED5-B097-A310DC564357}"/>
                  </a:ext>
                </a:extLst>
              </p:cNvPr>
              <p:cNvCxnSpPr>
                <a:cxnSpLocks noChangeAspect="1"/>
                <a:stCxn id="2438" idx="1"/>
                <a:endCxn id="2438"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441" name="Hexagon 2440">
                <a:extLst>
                  <a:ext uri="{FF2B5EF4-FFF2-40B4-BE49-F238E27FC236}">
                    <a16:creationId xmlns:a16="http://schemas.microsoft.com/office/drawing/2014/main" id="{51C27EA7-AB21-45B2-AC6D-6798A52085D2}"/>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484" name="Group 1483">
              <a:extLst>
                <a:ext uri="{FF2B5EF4-FFF2-40B4-BE49-F238E27FC236}">
                  <a16:creationId xmlns:a16="http://schemas.microsoft.com/office/drawing/2014/main" id="{609C58B4-510C-49D5-9679-2CC3EEC13B9A}"/>
                </a:ext>
              </a:extLst>
            </p:cNvPr>
            <p:cNvGrpSpPr/>
            <p:nvPr/>
          </p:nvGrpSpPr>
          <p:grpSpPr>
            <a:xfrm rot="174685">
              <a:off x="1533453" y="4569011"/>
              <a:ext cx="305197" cy="732470"/>
              <a:chOff x="2274744" y="1448199"/>
              <a:chExt cx="495301" cy="1188720"/>
            </a:xfrm>
          </p:grpSpPr>
          <p:sp>
            <p:nvSpPr>
              <p:cNvPr id="2434" name="Flowchart: Decision 2433">
                <a:extLst>
                  <a:ext uri="{FF2B5EF4-FFF2-40B4-BE49-F238E27FC236}">
                    <a16:creationId xmlns:a16="http://schemas.microsoft.com/office/drawing/2014/main" id="{4C1AB10B-20A3-4CAB-926B-333BF651C0E8}"/>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435" name="Straight Connector 2434">
                <a:extLst>
                  <a:ext uri="{FF2B5EF4-FFF2-40B4-BE49-F238E27FC236}">
                    <a16:creationId xmlns:a16="http://schemas.microsoft.com/office/drawing/2014/main" id="{B3DA1C7E-308D-447C-AE09-1997838162A2}"/>
                  </a:ext>
                </a:extLst>
              </p:cNvPr>
              <p:cNvCxnSpPr>
                <a:cxnSpLocks noChangeAspect="1"/>
                <a:stCxn id="2434" idx="0"/>
                <a:endCxn id="2434"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436" name="Straight Connector 2435">
                <a:extLst>
                  <a:ext uri="{FF2B5EF4-FFF2-40B4-BE49-F238E27FC236}">
                    <a16:creationId xmlns:a16="http://schemas.microsoft.com/office/drawing/2014/main" id="{DE2D4FE6-858C-49CF-93A4-C124F7C2DE69}"/>
                  </a:ext>
                </a:extLst>
              </p:cNvPr>
              <p:cNvCxnSpPr>
                <a:cxnSpLocks noChangeAspect="1"/>
                <a:stCxn id="2434" idx="1"/>
                <a:endCxn id="2434"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437" name="Hexagon 2436">
                <a:extLst>
                  <a:ext uri="{FF2B5EF4-FFF2-40B4-BE49-F238E27FC236}">
                    <a16:creationId xmlns:a16="http://schemas.microsoft.com/office/drawing/2014/main" id="{1010CC77-6F0C-4CBF-81D7-6E91239D0976}"/>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485" name="Group 1484">
              <a:extLst>
                <a:ext uri="{FF2B5EF4-FFF2-40B4-BE49-F238E27FC236}">
                  <a16:creationId xmlns:a16="http://schemas.microsoft.com/office/drawing/2014/main" id="{CB7C1BBA-A503-4B3D-B409-D832E960118E}"/>
                </a:ext>
              </a:extLst>
            </p:cNvPr>
            <p:cNvGrpSpPr/>
            <p:nvPr/>
          </p:nvGrpSpPr>
          <p:grpSpPr>
            <a:xfrm rot="174685">
              <a:off x="1638487" y="4828548"/>
              <a:ext cx="305197" cy="732470"/>
              <a:chOff x="2274744" y="1448199"/>
              <a:chExt cx="495301" cy="1188720"/>
            </a:xfrm>
          </p:grpSpPr>
          <p:sp>
            <p:nvSpPr>
              <p:cNvPr id="2430" name="Flowchart: Decision 2429">
                <a:extLst>
                  <a:ext uri="{FF2B5EF4-FFF2-40B4-BE49-F238E27FC236}">
                    <a16:creationId xmlns:a16="http://schemas.microsoft.com/office/drawing/2014/main" id="{23D4732F-5380-45CB-AAD0-78E58DFE03C2}"/>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431" name="Straight Connector 2430">
                <a:extLst>
                  <a:ext uri="{FF2B5EF4-FFF2-40B4-BE49-F238E27FC236}">
                    <a16:creationId xmlns:a16="http://schemas.microsoft.com/office/drawing/2014/main" id="{0F7D0066-421F-46F3-B123-0A95742DFC87}"/>
                  </a:ext>
                </a:extLst>
              </p:cNvPr>
              <p:cNvCxnSpPr>
                <a:cxnSpLocks noChangeAspect="1"/>
                <a:stCxn id="2430" idx="0"/>
                <a:endCxn id="2430"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432" name="Straight Connector 2431">
                <a:extLst>
                  <a:ext uri="{FF2B5EF4-FFF2-40B4-BE49-F238E27FC236}">
                    <a16:creationId xmlns:a16="http://schemas.microsoft.com/office/drawing/2014/main" id="{3E0F4F3D-87F9-47AB-ADC6-C1273EE0F11A}"/>
                  </a:ext>
                </a:extLst>
              </p:cNvPr>
              <p:cNvCxnSpPr>
                <a:cxnSpLocks noChangeAspect="1"/>
                <a:stCxn id="2430" idx="1"/>
                <a:endCxn id="2430"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433" name="Hexagon 2432">
                <a:extLst>
                  <a:ext uri="{FF2B5EF4-FFF2-40B4-BE49-F238E27FC236}">
                    <a16:creationId xmlns:a16="http://schemas.microsoft.com/office/drawing/2014/main" id="{4BDE2FCA-7A17-4FAF-AC1B-B361670431A4}"/>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486" name="Group 1485">
              <a:extLst>
                <a:ext uri="{FF2B5EF4-FFF2-40B4-BE49-F238E27FC236}">
                  <a16:creationId xmlns:a16="http://schemas.microsoft.com/office/drawing/2014/main" id="{FE89B05A-9B32-4509-8EFA-1725C65A1D3F}"/>
                </a:ext>
              </a:extLst>
            </p:cNvPr>
            <p:cNvGrpSpPr/>
            <p:nvPr/>
          </p:nvGrpSpPr>
          <p:grpSpPr>
            <a:xfrm rot="174685">
              <a:off x="1758288" y="5112003"/>
              <a:ext cx="305197" cy="732470"/>
              <a:chOff x="2274744" y="1448199"/>
              <a:chExt cx="495301" cy="1188720"/>
            </a:xfrm>
          </p:grpSpPr>
          <p:sp>
            <p:nvSpPr>
              <p:cNvPr id="2426" name="Flowchart: Decision 2425">
                <a:extLst>
                  <a:ext uri="{FF2B5EF4-FFF2-40B4-BE49-F238E27FC236}">
                    <a16:creationId xmlns:a16="http://schemas.microsoft.com/office/drawing/2014/main" id="{7759106E-B973-468F-8E75-08D74BDB49B0}"/>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427" name="Straight Connector 2426">
                <a:extLst>
                  <a:ext uri="{FF2B5EF4-FFF2-40B4-BE49-F238E27FC236}">
                    <a16:creationId xmlns:a16="http://schemas.microsoft.com/office/drawing/2014/main" id="{1D152708-030A-4A79-81AC-CC44AB88AA3C}"/>
                  </a:ext>
                </a:extLst>
              </p:cNvPr>
              <p:cNvCxnSpPr>
                <a:cxnSpLocks noChangeAspect="1"/>
                <a:stCxn id="2426" idx="0"/>
                <a:endCxn id="2426"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428" name="Straight Connector 2427">
                <a:extLst>
                  <a:ext uri="{FF2B5EF4-FFF2-40B4-BE49-F238E27FC236}">
                    <a16:creationId xmlns:a16="http://schemas.microsoft.com/office/drawing/2014/main" id="{80419B20-6F60-45F3-8DB3-0F1A44DFDC79}"/>
                  </a:ext>
                </a:extLst>
              </p:cNvPr>
              <p:cNvCxnSpPr>
                <a:cxnSpLocks noChangeAspect="1"/>
                <a:stCxn id="2426" idx="1"/>
                <a:endCxn id="2426"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429" name="Hexagon 2428">
                <a:extLst>
                  <a:ext uri="{FF2B5EF4-FFF2-40B4-BE49-F238E27FC236}">
                    <a16:creationId xmlns:a16="http://schemas.microsoft.com/office/drawing/2014/main" id="{7A66902F-D025-4F1E-AD05-201449449F67}"/>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487" name="Group 1486">
              <a:extLst>
                <a:ext uri="{FF2B5EF4-FFF2-40B4-BE49-F238E27FC236}">
                  <a16:creationId xmlns:a16="http://schemas.microsoft.com/office/drawing/2014/main" id="{7004E7F2-27E9-4F3B-B5A3-94AF0C17A422}"/>
                </a:ext>
              </a:extLst>
            </p:cNvPr>
            <p:cNvGrpSpPr/>
            <p:nvPr/>
          </p:nvGrpSpPr>
          <p:grpSpPr>
            <a:xfrm rot="174685">
              <a:off x="1859359" y="5355369"/>
              <a:ext cx="305197" cy="732470"/>
              <a:chOff x="2274744" y="1448199"/>
              <a:chExt cx="495301" cy="1188720"/>
            </a:xfrm>
          </p:grpSpPr>
          <p:sp>
            <p:nvSpPr>
              <p:cNvPr id="2422" name="Flowchart: Decision 2421">
                <a:extLst>
                  <a:ext uri="{FF2B5EF4-FFF2-40B4-BE49-F238E27FC236}">
                    <a16:creationId xmlns:a16="http://schemas.microsoft.com/office/drawing/2014/main" id="{4E7A48A2-4448-4AEC-93EC-2105491D800E}"/>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423" name="Straight Connector 2422">
                <a:extLst>
                  <a:ext uri="{FF2B5EF4-FFF2-40B4-BE49-F238E27FC236}">
                    <a16:creationId xmlns:a16="http://schemas.microsoft.com/office/drawing/2014/main" id="{9176B5B2-447E-4213-84B5-935140A7AB9D}"/>
                  </a:ext>
                </a:extLst>
              </p:cNvPr>
              <p:cNvCxnSpPr>
                <a:cxnSpLocks noChangeAspect="1"/>
                <a:stCxn id="2422" idx="0"/>
                <a:endCxn id="2422"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424" name="Straight Connector 2423">
                <a:extLst>
                  <a:ext uri="{FF2B5EF4-FFF2-40B4-BE49-F238E27FC236}">
                    <a16:creationId xmlns:a16="http://schemas.microsoft.com/office/drawing/2014/main" id="{CFC6237B-B8E4-4F44-BDE1-017AD562CD27}"/>
                  </a:ext>
                </a:extLst>
              </p:cNvPr>
              <p:cNvCxnSpPr>
                <a:cxnSpLocks noChangeAspect="1"/>
                <a:stCxn id="2422" idx="1"/>
                <a:endCxn id="2422"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425" name="Hexagon 2424">
                <a:extLst>
                  <a:ext uri="{FF2B5EF4-FFF2-40B4-BE49-F238E27FC236}">
                    <a16:creationId xmlns:a16="http://schemas.microsoft.com/office/drawing/2014/main" id="{671FA156-36B4-4353-957A-AE3654E3BA31}"/>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488" name="Group 1487">
              <a:extLst>
                <a:ext uri="{FF2B5EF4-FFF2-40B4-BE49-F238E27FC236}">
                  <a16:creationId xmlns:a16="http://schemas.microsoft.com/office/drawing/2014/main" id="{BD486615-DB63-4D10-809D-5946774EBFB8}"/>
                </a:ext>
              </a:extLst>
            </p:cNvPr>
            <p:cNvGrpSpPr/>
            <p:nvPr/>
          </p:nvGrpSpPr>
          <p:grpSpPr>
            <a:xfrm rot="174685">
              <a:off x="1531581" y="3997716"/>
              <a:ext cx="305197" cy="732470"/>
              <a:chOff x="2274744" y="1448199"/>
              <a:chExt cx="495301" cy="1188720"/>
            </a:xfrm>
          </p:grpSpPr>
          <p:sp>
            <p:nvSpPr>
              <p:cNvPr id="2418" name="Flowchart: Decision 2417">
                <a:extLst>
                  <a:ext uri="{FF2B5EF4-FFF2-40B4-BE49-F238E27FC236}">
                    <a16:creationId xmlns:a16="http://schemas.microsoft.com/office/drawing/2014/main" id="{8B57FA2E-577E-45CF-B936-5E90F9C7FE10}"/>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419" name="Straight Connector 2418">
                <a:extLst>
                  <a:ext uri="{FF2B5EF4-FFF2-40B4-BE49-F238E27FC236}">
                    <a16:creationId xmlns:a16="http://schemas.microsoft.com/office/drawing/2014/main" id="{9A17A52D-99A7-476C-B485-4A8F82CF0CBB}"/>
                  </a:ext>
                </a:extLst>
              </p:cNvPr>
              <p:cNvCxnSpPr>
                <a:cxnSpLocks noChangeAspect="1"/>
                <a:stCxn id="2418" idx="0"/>
                <a:endCxn id="2418"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420" name="Straight Connector 2419">
                <a:extLst>
                  <a:ext uri="{FF2B5EF4-FFF2-40B4-BE49-F238E27FC236}">
                    <a16:creationId xmlns:a16="http://schemas.microsoft.com/office/drawing/2014/main" id="{D7A1E0D6-D8CE-4FF9-9EE6-0784C44F3904}"/>
                  </a:ext>
                </a:extLst>
              </p:cNvPr>
              <p:cNvCxnSpPr>
                <a:cxnSpLocks noChangeAspect="1"/>
                <a:stCxn id="2418" idx="1"/>
                <a:endCxn id="2418"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421" name="Hexagon 2420">
                <a:extLst>
                  <a:ext uri="{FF2B5EF4-FFF2-40B4-BE49-F238E27FC236}">
                    <a16:creationId xmlns:a16="http://schemas.microsoft.com/office/drawing/2014/main" id="{041C67B7-F8D5-4BD9-B71D-5C55FBD525A9}"/>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489" name="Group 1488">
              <a:extLst>
                <a:ext uri="{FF2B5EF4-FFF2-40B4-BE49-F238E27FC236}">
                  <a16:creationId xmlns:a16="http://schemas.microsoft.com/office/drawing/2014/main" id="{75B76A88-51B9-4564-83C4-D22F8441304B}"/>
                </a:ext>
              </a:extLst>
            </p:cNvPr>
            <p:cNvGrpSpPr/>
            <p:nvPr/>
          </p:nvGrpSpPr>
          <p:grpSpPr>
            <a:xfrm rot="174685">
              <a:off x="1649148" y="4265780"/>
              <a:ext cx="305197" cy="732470"/>
              <a:chOff x="2274744" y="1448199"/>
              <a:chExt cx="495301" cy="1188720"/>
            </a:xfrm>
          </p:grpSpPr>
          <p:sp>
            <p:nvSpPr>
              <p:cNvPr id="2414" name="Flowchart: Decision 2413">
                <a:extLst>
                  <a:ext uri="{FF2B5EF4-FFF2-40B4-BE49-F238E27FC236}">
                    <a16:creationId xmlns:a16="http://schemas.microsoft.com/office/drawing/2014/main" id="{C5D4CB1B-A0F1-431D-978E-6723695115F4}"/>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415" name="Straight Connector 2414">
                <a:extLst>
                  <a:ext uri="{FF2B5EF4-FFF2-40B4-BE49-F238E27FC236}">
                    <a16:creationId xmlns:a16="http://schemas.microsoft.com/office/drawing/2014/main" id="{7440E4B7-C63C-46B3-BC4E-45CAC18A47F2}"/>
                  </a:ext>
                </a:extLst>
              </p:cNvPr>
              <p:cNvCxnSpPr>
                <a:cxnSpLocks noChangeAspect="1"/>
                <a:stCxn id="2414" idx="0"/>
                <a:endCxn id="2414"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416" name="Straight Connector 2415">
                <a:extLst>
                  <a:ext uri="{FF2B5EF4-FFF2-40B4-BE49-F238E27FC236}">
                    <a16:creationId xmlns:a16="http://schemas.microsoft.com/office/drawing/2014/main" id="{3B767FA8-74E0-4524-BE22-1290BC087D9B}"/>
                  </a:ext>
                </a:extLst>
              </p:cNvPr>
              <p:cNvCxnSpPr>
                <a:cxnSpLocks noChangeAspect="1"/>
                <a:stCxn id="2414" idx="1"/>
                <a:endCxn id="2414"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417" name="Hexagon 2416">
                <a:extLst>
                  <a:ext uri="{FF2B5EF4-FFF2-40B4-BE49-F238E27FC236}">
                    <a16:creationId xmlns:a16="http://schemas.microsoft.com/office/drawing/2014/main" id="{9F8F369D-2086-4DC6-A9B6-70246D24E204}"/>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490" name="Group 1489">
              <a:extLst>
                <a:ext uri="{FF2B5EF4-FFF2-40B4-BE49-F238E27FC236}">
                  <a16:creationId xmlns:a16="http://schemas.microsoft.com/office/drawing/2014/main" id="{7452DC79-206A-4D76-92C1-9921418071E2}"/>
                </a:ext>
              </a:extLst>
            </p:cNvPr>
            <p:cNvGrpSpPr/>
            <p:nvPr/>
          </p:nvGrpSpPr>
          <p:grpSpPr>
            <a:xfrm rot="174685">
              <a:off x="1754183" y="4525318"/>
              <a:ext cx="305197" cy="732470"/>
              <a:chOff x="2274744" y="1448199"/>
              <a:chExt cx="495301" cy="1188720"/>
            </a:xfrm>
          </p:grpSpPr>
          <p:sp>
            <p:nvSpPr>
              <p:cNvPr id="2410" name="Flowchart: Decision 2409">
                <a:extLst>
                  <a:ext uri="{FF2B5EF4-FFF2-40B4-BE49-F238E27FC236}">
                    <a16:creationId xmlns:a16="http://schemas.microsoft.com/office/drawing/2014/main" id="{1F5A55AA-AA99-4173-B711-63E69B9FC2FF}"/>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411" name="Straight Connector 2410">
                <a:extLst>
                  <a:ext uri="{FF2B5EF4-FFF2-40B4-BE49-F238E27FC236}">
                    <a16:creationId xmlns:a16="http://schemas.microsoft.com/office/drawing/2014/main" id="{0328C09A-87F2-4F78-B65E-F7DB021A1E36}"/>
                  </a:ext>
                </a:extLst>
              </p:cNvPr>
              <p:cNvCxnSpPr>
                <a:cxnSpLocks noChangeAspect="1"/>
                <a:stCxn id="2410" idx="0"/>
                <a:endCxn id="2410"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412" name="Straight Connector 2411">
                <a:extLst>
                  <a:ext uri="{FF2B5EF4-FFF2-40B4-BE49-F238E27FC236}">
                    <a16:creationId xmlns:a16="http://schemas.microsoft.com/office/drawing/2014/main" id="{7A17E21F-87E0-4DEF-B039-D94D9B514466}"/>
                  </a:ext>
                </a:extLst>
              </p:cNvPr>
              <p:cNvCxnSpPr>
                <a:cxnSpLocks noChangeAspect="1"/>
                <a:stCxn id="2410" idx="1"/>
                <a:endCxn id="2410"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413" name="Hexagon 2412">
                <a:extLst>
                  <a:ext uri="{FF2B5EF4-FFF2-40B4-BE49-F238E27FC236}">
                    <a16:creationId xmlns:a16="http://schemas.microsoft.com/office/drawing/2014/main" id="{9D1C41B3-EC12-49A8-A738-AAE7F0B352CC}"/>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491" name="Group 1490">
              <a:extLst>
                <a:ext uri="{FF2B5EF4-FFF2-40B4-BE49-F238E27FC236}">
                  <a16:creationId xmlns:a16="http://schemas.microsoft.com/office/drawing/2014/main" id="{870439B4-8056-4095-A3A0-4BA4A50D6FDC}"/>
                </a:ext>
              </a:extLst>
            </p:cNvPr>
            <p:cNvGrpSpPr/>
            <p:nvPr/>
          </p:nvGrpSpPr>
          <p:grpSpPr>
            <a:xfrm rot="174685">
              <a:off x="1873984" y="4808771"/>
              <a:ext cx="305197" cy="732470"/>
              <a:chOff x="2274744" y="1448199"/>
              <a:chExt cx="495301" cy="1188720"/>
            </a:xfrm>
          </p:grpSpPr>
          <p:sp>
            <p:nvSpPr>
              <p:cNvPr id="2406" name="Flowchart: Decision 2405">
                <a:extLst>
                  <a:ext uri="{FF2B5EF4-FFF2-40B4-BE49-F238E27FC236}">
                    <a16:creationId xmlns:a16="http://schemas.microsoft.com/office/drawing/2014/main" id="{BC6309FF-D133-4E0B-8AE8-5C7D08469822}"/>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407" name="Straight Connector 2406">
                <a:extLst>
                  <a:ext uri="{FF2B5EF4-FFF2-40B4-BE49-F238E27FC236}">
                    <a16:creationId xmlns:a16="http://schemas.microsoft.com/office/drawing/2014/main" id="{DEA84B53-2AF7-4932-A308-44A6CC65F0F8}"/>
                  </a:ext>
                </a:extLst>
              </p:cNvPr>
              <p:cNvCxnSpPr>
                <a:cxnSpLocks noChangeAspect="1"/>
                <a:stCxn id="2406" idx="0"/>
                <a:endCxn id="2406"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408" name="Straight Connector 2407">
                <a:extLst>
                  <a:ext uri="{FF2B5EF4-FFF2-40B4-BE49-F238E27FC236}">
                    <a16:creationId xmlns:a16="http://schemas.microsoft.com/office/drawing/2014/main" id="{2491E2A8-7FED-4AC6-9641-3366E37799DC}"/>
                  </a:ext>
                </a:extLst>
              </p:cNvPr>
              <p:cNvCxnSpPr>
                <a:cxnSpLocks noChangeAspect="1"/>
                <a:stCxn id="2406" idx="1"/>
                <a:endCxn id="2406"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409" name="Hexagon 2408">
                <a:extLst>
                  <a:ext uri="{FF2B5EF4-FFF2-40B4-BE49-F238E27FC236}">
                    <a16:creationId xmlns:a16="http://schemas.microsoft.com/office/drawing/2014/main" id="{32F55470-849D-4363-A2D8-E38DEFE62A89}"/>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492" name="Group 1491">
              <a:extLst>
                <a:ext uri="{FF2B5EF4-FFF2-40B4-BE49-F238E27FC236}">
                  <a16:creationId xmlns:a16="http://schemas.microsoft.com/office/drawing/2014/main" id="{D054CDCA-4237-4425-B49F-78ABD8D76624}"/>
                </a:ext>
              </a:extLst>
            </p:cNvPr>
            <p:cNvGrpSpPr/>
            <p:nvPr/>
          </p:nvGrpSpPr>
          <p:grpSpPr>
            <a:xfrm rot="174685">
              <a:off x="1975056" y="5052138"/>
              <a:ext cx="305197" cy="732470"/>
              <a:chOff x="2274744" y="1448199"/>
              <a:chExt cx="495301" cy="1188720"/>
            </a:xfrm>
          </p:grpSpPr>
          <p:sp>
            <p:nvSpPr>
              <p:cNvPr id="2402" name="Flowchart: Decision 2401">
                <a:extLst>
                  <a:ext uri="{FF2B5EF4-FFF2-40B4-BE49-F238E27FC236}">
                    <a16:creationId xmlns:a16="http://schemas.microsoft.com/office/drawing/2014/main" id="{7C36AA95-496A-445C-A87C-260B74C48503}"/>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403" name="Straight Connector 2402">
                <a:extLst>
                  <a:ext uri="{FF2B5EF4-FFF2-40B4-BE49-F238E27FC236}">
                    <a16:creationId xmlns:a16="http://schemas.microsoft.com/office/drawing/2014/main" id="{CB80C337-DE7A-496F-A64B-511EFAE9ADFF}"/>
                  </a:ext>
                </a:extLst>
              </p:cNvPr>
              <p:cNvCxnSpPr>
                <a:cxnSpLocks noChangeAspect="1"/>
                <a:stCxn id="2402" idx="0"/>
                <a:endCxn id="2402"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404" name="Straight Connector 2403">
                <a:extLst>
                  <a:ext uri="{FF2B5EF4-FFF2-40B4-BE49-F238E27FC236}">
                    <a16:creationId xmlns:a16="http://schemas.microsoft.com/office/drawing/2014/main" id="{C368F239-61C1-43C0-A0CC-42F56A7515BB}"/>
                  </a:ext>
                </a:extLst>
              </p:cNvPr>
              <p:cNvCxnSpPr>
                <a:cxnSpLocks noChangeAspect="1"/>
                <a:stCxn id="2402" idx="1"/>
                <a:endCxn id="2402"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405" name="Hexagon 2404">
                <a:extLst>
                  <a:ext uri="{FF2B5EF4-FFF2-40B4-BE49-F238E27FC236}">
                    <a16:creationId xmlns:a16="http://schemas.microsoft.com/office/drawing/2014/main" id="{E47C313B-B70F-4C8B-BEDA-B3D551A70C03}"/>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493" name="Group 1492">
              <a:extLst>
                <a:ext uri="{FF2B5EF4-FFF2-40B4-BE49-F238E27FC236}">
                  <a16:creationId xmlns:a16="http://schemas.microsoft.com/office/drawing/2014/main" id="{09456C97-0668-4B3F-9554-B0E6238F2331}"/>
                </a:ext>
              </a:extLst>
            </p:cNvPr>
            <p:cNvGrpSpPr/>
            <p:nvPr/>
          </p:nvGrpSpPr>
          <p:grpSpPr>
            <a:xfrm>
              <a:off x="1115978" y="2375084"/>
              <a:ext cx="305197" cy="732470"/>
              <a:chOff x="2274744" y="1448199"/>
              <a:chExt cx="495301" cy="1188720"/>
            </a:xfrm>
          </p:grpSpPr>
          <p:sp>
            <p:nvSpPr>
              <p:cNvPr id="2398" name="Flowchart: Decision 2397">
                <a:extLst>
                  <a:ext uri="{FF2B5EF4-FFF2-40B4-BE49-F238E27FC236}">
                    <a16:creationId xmlns:a16="http://schemas.microsoft.com/office/drawing/2014/main" id="{51E823B8-0587-476E-95CE-E481CC1EF238}"/>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399" name="Straight Connector 2398">
                <a:extLst>
                  <a:ext uri="{FF2B5EF4-FFF2-40B4-BE49-F238E27FC236}">
                    <a16:creationId xmlns:a16="http://schemas.microsoft.com/office/drawing/2014/main" id="{59E105C5-51B9-4D85-8B6D-E1B31B55D1F4}"/>
                  </a:ext>
                </a:extLst>
              </p:cNvPr>
              <p:cNvCxnSpPr>
                <a:cxnSpLocks noChangeAspect="1"/>
                <a:stCxn id="2398" idx="0"/>
                <a:endCxn id="2398"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400" name="Straight Connector 2399">
                <a:extLst>
                  <a:ext uri="{FF2B5EF4-FFF2-40B4-BE49-F238E27FC236}">
                    <a16:creationId xmlns:a16="http://schemas.microsoft.com/office/drawing/2014/main" id="{8834D945-D7B6-4828-B554-322A34FEC429}"/>
                  </a:ext>
                </a:extLst>
              </p:cNvPr>
              <p:cNvCxnSpPr>
                <a:cxnSpLocks noChangeAspect="1"/>
                <a:stCxn id="2398" idx="1"/>
                <a:endCxn id="2398"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401" name="Hexagon 2400">
                <a:extLst>
                  <a:ext uri="{FF2B5EF4-FFF2-40B4-BE49-F238E27FC236}">
                    <a16:creationId xmlns:a16="http://schemas.microsoft.com/office/drawing/2014/main" id="{86580921-AC27-41E9-9223-368FC7682518}"/>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494" name="Group 1493">
              <a:extLst>
                <a:ext uri="{FF2B5EF4-FFF2-40B4-BE49-F238E27FC236}">
                  <a16:creationId xmlns:a16="http://schemas.microsoft.com/office/drawing/2014/main" id="{F383CC0F-4C55-4E63-B260-50051BD18D47}"/>
                </a:ext>
              </a:extLst>
            </p:cNvPr>
            <p:cNvGrpSpPr/>
            <p:nvPr/>
          </p:nvGrpSpPr>
          <p:grpSpPr>
            <a:xfrm>
              <a:off x="1233544" y="2643148"/>
              <a:ext cx="305197" cy="732470"/>
              <a:chOff x="2274744" y="1448199"/>
              <a:chExt cx="495301" cy="1188720"/>
            </a:xfrm>
          </p:grpSpPr>
          <p:sp>
            <p:nvSpPr>
              <p:cNvPr id="2394" name="Flowchart: Decision 2393">
                <a:extLst>
                  <a:ext uri="{FF2B5EF4-FFF2-40B4-BE49-F238E27FC236}">
                    <a16:creationId xmlns:a16="http://schemas.microsoft.com/office/drawing/2014/main" id="{06946AFD-D6CF-4B26-950F-0D21F45E4AF6}"/>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395" name="Straight Connector 2394">
                <a:extLst>
                  <a:ext uri="{FF2B5EF4-FFF2-40B4-BE49-F238E27FC236}">
                    <a16:creationId xmlns:a16="http://schemas.microsoft.com/office/drawing/2014/main" id="{4C8B4453-B9BD-411F-BA44-14C33D1D2B72}"/>
                  </a:ext>
                </a:extLst>
              </p:cNvPr>
              <p:cNvCxnSpPr>
                <a:cxnSpLocks noChangeAspect="1"/>
                <a:stCxn id="2394" idx="0"/>
                <a:endCxn id="2394"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396" name="Straight Connector 2395">
                <a:extLst>
                  <a:ext uri="{FF2B5EF4-FFF2-40B4-BE49-F238E27FC236}">
                    <a16:creationId xmlns:a16="http://schemas.microsoft.com/office/drawing/2014/main" id="{DCF97AAA-7190-42B6-ACBF-40D43018C231}"/>
                  </a:ext>
                </a:extLst>
              </p:cNvPr>
              <p:cNvCxnSpPr>
                <a:cxnSpLocks noChangeAspect="1"/>
                <a:stCxn id="2394" idx="1"/>
                <a:endCxn id="2394"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397" name="Hexagon 2396">
                <a:extLst>
                  <a:ext uri="{FF2B5EF4-FFF2-40B4-BE49-F238E27FC236}">
                    <a16:creationId xmlns:a16="http://schemas.microsoft.com/office/drawing/2014/main" id="{2DCE3707-6523-4F63-BAEE-859ECD408E57}"/>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495" name="Group 1494">
              <a:extLst>
                <a:ext uri="{FF2B5EF4-FFF2-40B4-BE49-F238E27FC236}">
                  <a16:creationId xmlns:a16="http://schemas.microsoft.com/office/drawing/2014/main" id="{032FC258-E055-49C5-BEF1-A799BE5F8B89}"/>
                </a:ext>
              </a:extLst>
            </p:cNvPr>
            <p:cNvGrpSpPr/>
            <p:nvPr/>
          </p:nvGrpSpPr>
          <p:grpSpPr>
            <a:xfrm>
              <a:off x="1338579" y="2902686"/>
              <a:ext cx="305197" cy="732470"/>
              <a:chOff x="2274744" y="1448199"/>
              <a:chExt cx="495301" cy="1188720"/>
            </a:xfrm>
          </p:grpSpPr>
          <p:sp>
            <p:nvSpPr>
              <p:cNvPr id="2390" name="Flowchart: Decision 2389">
                <a:extLst>
                  <a:ext uri="{FF2B5EF4-FFF2-40B4-BE49-F238E27FC236}">
                    <a16:creationId xmlns:a16="http://schemas.microsoft.com/office/drawing/2014/main" id="{E8CCF949-CB75-4D73-A9C0-BA9202A3E70D}"/>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391" name="Straight Connector 2390">
                <a:extLst>
                  <a:ext uri="{FF2B5EF4-FFF2-40B4-BE49-F238E27FC236}">
                    <a16:creationId xmlns:a16="http://schemas.microsoft.com/office/drawing/2014/main" id="{D21308B2-1162-4EAF-9D91-020A6068B268}"/>
                  </a:ext>
                </a:extLst>
              </p:cNvPr>
              <p:cNvCxnSpPr>
                <a:cxnSpLocks noChangeAspect="1"/>
                <a:stCxn id="2390" idx="0"/>
                <a:endCxn id="2390"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392" name="Straight Connector 2391">
                <a:extLst>
                  <a:ext uri="{FF2B5EF4-FFF2-40B4-BE49-F238E27FC236}">
                    <a16:creationId xmlns:a16="http://schemas.microsoft.com/office/drawing/2014/main" id="{15923B8F-0915-4C65-850E-B5150E389862}"/>
                  </a:ext>
                </a:extLst>
              </p:cNvPr>
              <p:cNvCxnSpPr>
                <a:cxnSpLocks noChangeAspect="1"/>
                <a:stCxn id="2390" idx="1"/>
                <a:endCxn id="2390"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393" name="Hexagon 2392">
                <a:extLst>
                  <a:ext uri="{FF2B5EF4-FFF2-40B4-BE49-F238E27FC236}">
                    <a16:creationId xmlns:a16="http://schemas.microsoft.com/office/drawing/2014/main" id="{04635E25-29C2-46FF-B1A5-5074EBC9333C}"/>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496" name="Group 1495">
              <a:extLst>
                <a:ext uri="{FF2B5EF4-FFF2-40B4-BE49-F238E27FC236}">
                  <a16:creationId xmlns:a16="http://schemas.microsoft.com/office/drawing/2014/main" id="{7969F24F-6ECE-4638-BF77-54FEDFCC18A5}"/>
                </a:ext>
              </a:extLst>
            </p:cNvPr>
            <p:cNvGrpSpPr/>
            <p:nvPr/>
          </p:nvGrpSpPr>
          <p:grpSpPr>
            <a:xfrm>
              <a:off x="1458380" y="3186140"/>
              <a:ext cx="305197" cy="732470"/>
              <a:chOff x="2274744" y="1448199"/>
              <a:chExt cx="495301" cy="1188720"/>
            </a:xfrm>
          </p:grpSpPr>
          <p:sp>
            <p:nvSpPr>
              <p:cNvPr id="2386" name="Flowchart: Decision 2385">
                <a:extLst>
                  <a:ext uri="{FF2B5EF4-FFF2-40B4-BE49-F238E27FC236}">
                    <a16:creationId xmlns:a16="http://schemas.microsoft.com/office/drawing/2014/main" id="{07BDD4F3-799B-4E1E-AEAB-2DC24285048E}"/>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387" name="Straight Connector 2386">
                <a:extLst>
                  <a:ext uri="{FF2B5EF4-FFF2-40B4-BE49-F238E27FC236}">
                    <a16:creationId xmlns:a16="http://schemas.microsoft.com/office/drawing/2014/main" id="{175336A7-5EF7-4597-800B-5833EDB2B0EB}"/>
                  </a:ext>
                </a:extLst>
              </p:cNvPr>
              <p:cNvCxnSpPr>
                <a:cxnSpLocks noChangeAspect="1"/>
                <a:stCxn id="2386" idx="0"/>
                <a:endCxn id="2386"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388" name="Straight Connector 2387">
                <a:extLst>
                  <a:ext uri="{FF2B5EF4-FFF2-40B4-BE49-F238E27FC236}">
                    <a16:creationId xmlns:a16="http://schemas.microsoft.com/office/drawing/2014/main" id="{9EE4A673-AB5A-4563-88A8-989220B114BF}"/>
                  </a:ext>
                </a:extLst>
              </p:cNvPr>
              <p:cNvCxnSpPr>
                <a:cxnSpLocks noChangeAspect="1"/>
                <a:stCxn id="2386" idx="1"/>
                <a:endCxn id="2386"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389" name="Hexagon 2388">
                <a:extLst>
                  <a:ext uri="{FF2B5EF4-FFF2-40B4-BE49-F238E27FC236}">
                    <a16:creationId xmlns:a16="http://schemas.microsoft.com/office/drawing/2014/main" id="{80199CA4-0914-4D18-824C-3494C395251E}"/>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497" name="Group 1496">
              <a:extLst>
                <a:ext uri="{FF2B5EF4-FFF2-40B4-BE49-F238E27FC236}">
                  <a16:creationId xmlns:a16="http://schemas.microsoft.com/office/drawing/2014/main" id="{FE82C223-8368-4881-BCC4-CEA4540E272B}"/>
                </a:ext>
              </a:extLst>
            </p:cNvPr>
            <p:cNvGrpSpPr/>
            <p:nvPr/>
          </p:nvGrpSpPr>
          <p:grpSpPr>
            <a:xfrm>
              <a:off x="1559451" y="3429506"/>
              <a:ext cx="305197" cy="732470"/>
              <a:chOff x="2274744" y="1448199"/>
              <a:chExt cx="495301" cy="1188720"/>
            </a:xfrm>
          </p:grpSpPr>
          <p:sp>
            <p:nvSpPr>
              <p:cNvPr id="2382" name="Flowchart: Decision 2381">
                <a:extLst>
                  <a:ext uri="{FF2B5EF4-FFF2-40B4-BE49-F238E27FC236}">
                    <a16:creationId xmlns:a16="http://schemas.microsoft.com/office/drawing/2014/main" id="{13F23C95-C3BF-4D47-AA85-DB213D25C0D2}"/>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383" name="Straight Connector 2382">
                <a:extLst>
                  <a:ext uri="{FF2B5EF4-FFF2-40B4-BE49-F238E27FC236}">
                    <a16:creationId xmlns:a16="http://schemas.microsoft.com/office/drawing/2014/main" id="{D488C35C-B401-4052-AC98-E2DF6EAB9A0D}"/>
                  </a:ext>
                </a:extLst>
              </p:cNvPr>
              <p:cNvCxnSpPr>
                <a:cxnSpLocks noChangeAspect="1"/>
                <a:stCxn id="2382" idx="0"/>
                <a:endCxn id="2382"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384" name="Straight Connector 2383">
                <a:extLst>
                  <a:ext uri="{FF2B5EF4-FFF2-40B4-BE49-F238E27FC236}">
                    <a16:creationId xmlns:a16="http://schemas.microsoft.com/office/drawing/2014/main" id="{EF3E5FDD-4CB2-4A9F-8677-9C0BF78212BE}"/>
                  </a:ext>
                </a:extLst>
              </p:cNvPr>
              <p:cNvCxnSpPr>
                <a:cxnSpLocks noChangeAspect="1"/>
                <a:stCxn id="2382" idx="1"/>
                <a:endCxn id="2382"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385" name="Hexagon 2384">
                <a:extLst>
                  <a:ext uri="{FF2B5EF4-FFF2-40B4-BE49-F238E27FC236}">
                    <a16:creationId xmlns:a16="http://schemas.microsoft.com/office/drawing/2014/main" id="{DE9E08E7-5221-42E6-8A7A-3C02EA3F859D}"/>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498" name="Group 1497">
              <a:extLst>
                <a:ext uri="{FF2B5EF4-FFF2-40B4-BE49-F238E27FC236}">
                  <a16:creationId xmlns:a16="http://schemas.microsoft.com/office/drawing/2014/main" id="{E17A92BF-5D88-4593-8A30-99137FD3A9F0}"/>
                </a:ext>
              </a:extLst>
            </p:cNvPr>
            <p:cNvGrpSpPr/>
            <p:nvPr/>
          </p:nvGrpSpPr>
          <p:grpSpPr>
            <a:xfrm>
              <a:off x="1222994" y="2101921"/>
              <a:ext cx="305197" cy="732470"/>
              <a:chOff x="2274744" y="1448199"/>
              <a:chExt cx="495301" cy="1188720"/>
            </a:xfrm>
          </p:grpSpPr>
          <p:sp>
            <p:nvSpPr>
              <p:cNvPr id="2378" name="Flowchart: Decision 2377">
                <a:extLst>
                  <a:ext uri="{FF2B5EF4-FFF2-40B4-BE49-F238E27FC236}">
                    <a16:creationId xmlns:a16="http://schemas.microsoft.com/office/drawing/2014/main" id="{DDE55E86-0B16-4E29-B06F-ED0C92368D16}"/>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379" name="Straight Connector 2378">
                <a:extLst>
                  <a:ext uri="{FF2B5EF4-FFF2-40B4-BE49-F238E27FC236}">
                    <a16:creationId xmlns:a16="http://schemas.microsoft.com/office/drawing/2014/main" id="{A2E7171E-5363-4C10-99A5-36BAE50FC1FB}"/>
                  </a:ext>
                </a:extLst>
              </p:cNvPr>
              <p:cNvCxnSpPr>
                <a:cxnSpLocks noChangeAspect="1"/>
                <a:stCxn id="2378" idx="0"/>
                <a:endCxn id="2378"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380" name="Straight Connector 2379">
                <a:extLst>
                  <a:ext uri="{FF2B5EF4-FFF2-40B4-BE49-F238E27FC236}">
                    <a16:creationId xmlns:a16="http://schemas.microsoft.com/office/drawing/2014/main" id="{34D388AE-75FE-42C3-AD34-3AE1F00BC7F7}"/>
                  </a:ext>
                </a:extLst>
              </p:cNvPr>
              <p:cNvCxnSpPr>
                <a:cxnSpLocks noChangeAspect="1"/>
                <a:stCxn id="2378" idx="1"/>
                <a:endCxn id="2378"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381" name="Hexagon 2380">
                <a:extLst>
                  <a:ext uri="{FF2B5EF4-FFF2-40B4-BE49-F238E27FC236}">
                    <a16:creationId xmlns:a16="http://schemas.microsoft.com/office/drawing/2014/main" id="{02C50295-E219-49C6-AC32-F32E2106EE1C}"/>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499" name="Group 1498">
              <a:extLst>
                <a:ext uri="{FF2B5EF4-FFF2-40B4-BE49-F238E27FC236}">
                  <a16:creationId xmlns:a16="http://schemas.microsoft.com/office/drawing/2014/main" id="{33661223-F28D-417F-B78E-02C0B98682E7}"/>
                </a:ext>
              </a:extLst>
            </p:cNvPr>
            <p:cNvGrpSpPr/>
            <p:nvPr/>
          </p:nvGrpSpPr>
          <p:grpSpPr>
            <a:xfrm>
              <a:off x="1340560" y="2369984"/>
              <a:ext cx="305197" cy="732470"/>
              <a:chOff x="2274744" y="1448199"/>
              <a:chExt cx="495301" cy="1188720"/>
            </a:xfrm>
          </p:grpSpPr>
          <p:sp>
            <p:nvSpPr>
              <p:cNvPr id="2374" name="Flowchart: Decision 2373">
                <a:extLst>
                  <a:ext uri="{FF2B5EF4-FFF2-40B4-BE49-F238E27FC236}">
                    <a16:creationId xmlns:a16="http://schemas.microsoft.com/office/drawing/2014/main" id="{2157F152-0218-4FE5-8650-EFFF7E793729}"/>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375" name="Straight Connector 2374">
                <a:extLst>
                  <a:ext uri="{FF2B5EF4-FFF2-40B4-BE49-F238E27FC236}">
                    <a16:creationId xmlns:a16="http://schemas.microsoft.com/office/drawing/2014/main" id="{CBC64827-6B38-48E2-9541-D02B383E4345}"/>
                  </a:ext>
                </a:extLst>
              </p:cNvPr>
              <p:cNvCxnSpPr>
                <a:cxnSpLocks noChangeAspect="1"/>
                <a:stCxn id="2374" idx="0"/>
                <a:endCxn id="2374"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376" name="Straight Connector 2375">
                <a:extLst>
                  <a:ext uri="{FF2B5EF4-FFF2-40B4-BE49-F238E27FC236}">
                    <a16:creationId xmlns:a16="http://schemas.microsoft.com/office/drawing/2014/main" id="{0254D561-E18E-43F7-8D18-5573710A7EED}"/>
                  </a:ext>
                </a:extLst>
              </p:cNvPr>
              <p:cNvCxnSpPr>
                <a:cxnSpLocks noChangeAspect="1"/>
                <a:stCxn id="2374" idx="1"/>
                <a:endCxn id="2374"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377" name="Hexagon 2376">
                <a:extLst>
                  <a:ext uri="{FF2B5EF4-FFF2-40B4-BE49-F238E27FC236}">
                    <a16:creationId xmlns:a16="http://schemas.microsoft.com/office/drawing/2014/main" id="{F0E68CD5-36C8-4E20-B84C-0E2A1AF24CA1}"/>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00" name="Group 1499">
              <a:extLst>
                <a:ext uri="{FF2B5EF4-FFF2-40B4-BE49-F238E27FC236}">
                  <a16:creationId xmlns:a16="http://schemas.microsoft.com/office/drawing/2014/main" id="{89F59270-F9FD-4C2B-8034-D5E627540CDB}"/>
                </a:ext>
              </a:extLst>
            </p:cNvPr>
            <p:cNvGrpSpPr/>
            <p:nvPr/>
          </p:nvGrpSpPr>
          <p:grpSpPr>
            <a:xfrm>
              <a:off x="1445595" y="2629521"/>
              <a:ext cx="305197" cy="732470"/>
              <a:chOff x="2274744" y="1448199"/>
              <a:chExt cx="495301" cy="1188720"/>
            </a:xfrm>
          </p:grpSpPr>
          <p:sp>
            <p:nvSpPr>
              <p:cNvPr id="2370" name="Flowchart: Decision 2369">
                <a:extLst>
                  <a:ext uri="{FF2B5EF4-FFF2-40B4-BE49-F238E27FC236}">
                    <a16:creationId xmlns:a16="http://schemas.microsoft.com/office/drawing/2014/main" id="{1A4AB5ED-195F-4A0C-880D-1D7F212B6EA5}"/>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371" name="Straight Connector 2370">
                <a:extLst>
                  <a:ext uri="{FF2B5EF4-FFF2-40B4-BE49-F238E27FC236}">
                    <a16:creationId xmlns:a16="http://schemas.microsoft.com/office/drawing/2014/main" id="{CD57D8F4-B74A-4868-BE69-04A962D585F2}"/>
                  </a:ext>
                </a:extLst>
              </p:cNvPr>
              <p:cNvCxnSpPr>
                <a:cxnSpLocks noChangeAspect="1"/>
                <a:stCxn id="2370" idx="0"/>
                <a:endCxn id="2370"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372" name="Straight Connector 2371">
                <a:extLst>
                  <a:ext uri="{FF2B5EF4-FFF2-40B4-BE49-F238E27FC236}">
                    <a16:creationId xmlns:a16="http://schemas.microsoft.com/office/drawing/2014/main" id="{EA988AE3-4B4D-4BAA-B89B-3F4C47F5BAF9}"/>
                  </a:ext>
                </a:extLst>
              </p:cNvPr>
              <p:cNvCxnSpPr>
                <a:cxnSpLocks noChangeAspect="1"/>
                <a:stCxn id="2370" idx="1"/>
                <a:endCxn id="2370"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373" name="Hexagon 2372">
                <a:extLst>
                  <a:ext uri="{FF2B5EF4-FFF2-40B4-BE49-F238E27FC236}">
                    <a16:creationId xmlns:a16="http://schemas.microsoft.com/office/drawing/2014/main" id="{838BF2E5-50A4-4B04-953A-A8E4AC1EE92D}"/>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01" name="Group 1500">
              <a:extLst>
                <a:ext uri="{FF2B5EF4-FFF2-40B4-BE49-F238E27FC236}">
                  <a16:creationId xmlns:a16="http://schemas.microsoft.com/office/drawing/2014/main" id="{4F29A53E-1FFF-4749-BC69-17909FE46F5C}"/>
                </a:ext>
              </a:extLst>
            </p:cNvPr>
            <p:cNvGrpSpPr/>
            <p:nvPr/>
          </p:nvGrpSpPr>
          <p:grpSpPr>
            <a:xfrm>
              <a:off x="1565396" y="2912976"/>
              <a:ext cx="305197" cy="732470"/>
              <a:chOff x="2274744" y="1448199"/>
              <a:chExt cx="495301" cy="1188720"/>
            </a:xfrm>
          </p:grpSpPr>
          <p:sp>
            <p:nvSpPr>
              <p:cNvPr id="2366" name="Flowchart: Decision 2365">
                <a:extLst>
                  <a:ext uri="{FF2B5EF4-FFF2-40B4-BE49-F238E27FC236}">
                    <a16:creationId xmlns:a16="http://schemas.microsoft.com/office/drawing/2014/main" id="{4B320B3D-ACD6-4D40-934A-B5A8FA5310E1}"/>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367" name="Straight Connector 2366">
                <a:extLst>
                  <a:ext uri="{FF2B5EF4-FFF2-40B4-BE49-F238E27FC236}">
                    <a16:creationId xmlns:a16="http://schemas.microsoft.com/office/drawing/2014/main" id="{C05066EA-9651-4632-90E9-E23BA4D28087}"/>
                  </a:ext>
                </a:extLst>
              </p:cNvPr>
              <p:cNvCxnSpPr>
                <a:cxnSpLocks noChangeAspect="1"/>
                <a:stCxn id="2366" idx="0"/>
                <a:endCxn id="2366"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368" name="Straight Connector 2367">
                <a:extLst>
                  <a:ext uri="{FF2B5EF4-FFF2-40B4-BE49-F238E27FC236}">
                    <a16:creationId xmlns:a16="http://schemas.microsoft.com/office/drawing/2014/main" id="{A71A7E31-48ED-4BC0-B042-1461648D9141}"/>
                  </a:ext>
                </a:extLst>
              </p:cNvPr>
              <p:cNvCxnSpPr>
                <a:cxnSpLocks noChangeAspect="1"/>
                <a:stCxn id="2366" idx="1"/>
                <a:endCxn id="2366"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369" name="Hexagon 2368">
                <a:extLst>
                  <a:ext uri="{FF2B5EF4-FFF2-40B4-BE49-F238E27FC236}">
                    <a16:creationId xmlns:a16="http://schemas.microsoft.com/office/drawing/2014/main" id="{2CF6DD80-8B40-4DEF-BA6F-46AADD9EC847}"/>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02" name="Group 1501">
              <a:extLst>
                <a:ext uri="{FF2B5EF4-FFF2-40B4-BE49-F238E27FC236}">
                  <a16:creationId xmlns:a16="http://schemas.microsoft.com/office/drawing/2014/main" id="{05DFBF0B-A452-4299-87ED-FA33391B97D3}"/>
                </a:ext>
              </a:extLst>
            </p:cNvPr>
            <p:cNvGrpSpPr/>
            <p:nvPr/>
          </p:nvGrpSpPr>
          <p:grpSpPr>
            <a:xfrm>
              <a:off x="1666467" y="3156342"/>
              <a:ext cx="305197" cy="732470"/>
              <a:chOff x="2274744" y="1448199"/>
              <a:chExt cx="495301" cy="1188720"/>
            </a:xfrm>
          </p:grpSpPr>
          <p:sp>
            <p:nvSpPr>
              <p:cNvPr id="2362" name="Flowchart: Decision 2361">
                <a:extLst>
                  <a:ext uri="{FF2B5EF4-FFF2-40B4-BE49-F238E27FC236}">
                    <a16:creationId xmlns:a16="http://schemas.microsoft.com/office/drawing/2014/main" id="{05C83155-FF3D-44A3-AD3C-B59D64456D5E}"/>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363" name="Straight Connector 2362">
                <a:extLst>
                  <a:ext uri="{FF2B5EF4-FFF2-40B4-BE49-F238E27FC236}">
                    <a16:creationId xmlns:a16="http://schemas.microsoft.com/office/drawing/2014/main" id="{C3034027-A869-481C-9145-3CE4D4416665}"/>
                  </a:ext>
                </a:extLst>
              </p:cNvPr>
              <p:cNvCxnSpPr>
                <a:cxnSpLocks noChangeAspect="1"/>
                <a:stCxn id="2362" idx="0"/>
                <a:endCxn id="2362"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364" name="Straight Connector 2363">
                <a:extLst>
                  <a:ext uri="{FF2B5EF4-FFF2-40B4-BE49-F238E27FC236}">
                    <a16:creationId xmlns:a16="http://schemas.microsoft.com/office/drawing/2014/main" id="{F894BF09-D052-4950-9712-7258D158ECD3}"/>
                  </a:ext>
                </a:extLst>
              </p:cNvPr>
              <p:cNvCxnSpPr>
                <a:cxnSpLocks noChangeAspect="1"/>
                <a:stCxn id="2362" idx="1"/>
                <a:endCxn id="2362"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365" name="Hexagon 2364">
                <a:extLst>
                  <a:ext uri="{FF2B5EF4-FFF2-40B4-BE49-F238E27FC236}">
                    <a16:creationId xmlns:a16="http://schemas.microsoft.com/office/drawing/2014/main" id="{C56ADA53-37FA-4489-B348-EB7EA9BE743E}"/>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03" name="Group 1502">
              <a:extLst>
                <a:ext uri="{FF2B5EF4-FFF2-40B4-BE49-F238E27FC236}">
                  <a16:creationId xmlns:a16="http://schemas.microsoft.com/office/drawing/2014/main" id="{A6DAB7CC-174C-43BA-A9DD-9F1D4C9F8586}"/>
                </a:ext>
              </a:extLst>
            </p:cNvPr>
            <p:cNvGrpSpPr/>
            <p:nvPr/>
          </p:nvGrpSpPr>
          <p:grpSpPr>
            <a:xfrm>
              <a:off x="1661362" y="3697405"/>
              <a:ext cx="305197" cy="732470"/>
              <a:chOff x="2274744" y="1448199"/>
              <a:chExt cx="495301" cy="1188720"/>
            </a:xfrm>
          </p:grpSpPr>
          <p:sp>
            <p:nvSpPr>
              <p:cNvPr id="2358" name="Flowchart: Decision 2357">
                <a:extLst>
                  <a:ext uri="{FF2B5EF4-FFF2-40B4-BE49-F238E27FC236}">
                    <a16:creationId xmlns:a16="http://schemas.microsoft.com/office/drawing/2014/main" id="{C6603536-E044-468E-823E-0A5368A32B10}"/>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359" name="Straight Connector 2358">
                <a:extLst>
                  <a:ext uri="{FF2B5EF4-FFF2-40B4-BE49-F238E27FC236}">
                    <a16:creationId xmlns:a16="http://schemas.microsoft.com/office/drawing/2014/main" id="{C5C6ED5F-042C-4540-B3AE-66FB6B566F78}"/>
                  </a:ext>
                </a:extLst>
              </p:cNvPr>
              <p:cNvCxnSpPr>
                <a:cxnSpLocks noChangeAspect="1"/>
                <a:stCxn id="2358" idx="0"/>
                <a:endCxn id="2358"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360" name="Straight Connector 2359">
                <a:extLst>
                  <a:ext uri="{FF2B5EF4-FFF2-40B4-BE49-F238E27FC236}">
                    <a16:creationId xmlns:a16="http://schemas.microsoft.com/office/drawing/2014/main" id="{C10337CD-9C9E-457A-AE67-57DB3D38713E}"/>
                  </a:ext>
                </a:extLst>
              </p:cNvPr>
              <p:cNvCxnSpPr>
                <a:cxnSpLocks noChangeAspect="1"/>
                <a:stCxn id="2358" idx="1"/>
                <a:endCxn id="2358"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361" name="Hexagon 2360">
                <a:extLst>
                  <a:ext uri="{FF2B5EF4-FFF2-40B4-BE49-F238E27FC236}">
                    <a16:creationId xmlns:a16="http://schemas.microsoft.com/office/drawing/2014/main" id="{C4F87E5E-B72F-47C8-8A82-F37588BB5212}"/>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04" name="Group 1503">
              <a:extLst>
                <a:ext uri="{FF2B5EF4-FFF2-40B4-BE49-F238E27FC236}">
                  <a16:creationId xmlns:a16="http://schemas.microsoft.com/office/drawing/2014/main" id="{64DFCFA2-BB08-4FC4-8602-5754A0A4C280}"/>
                </a:ext>
              </a:extLst>
            </p:cNvPr>
            <p:cNvGrpSpPr/>
            <p:nvPr/>
          </p:nvGrpSpPr>
          <p:grpSpPr>
            <a:xfrm>
              <a:off x="1778929" y="3965468"/>
              <a:ext cx="305197" cy="732470"/>
              <a:chOff x="2274744" y="1448199"/>
              <a:chExt cx="495301" cy="1188720"/>
            </a:xfrm>
          </p:grpSpPr>
          <p:sp>
            <p:nvSpPr>
              <p:cNvPr id="2354" name="Flowchart: Decision 2353">
                <a:extLst>
                  <a:ext uri="{FF2B5EF4-FFF2-40B4-BE49-F238E27FC236}">
                    <a16:creationId xmlns:a16="http://schemas.microsoft.com/office/drawing/2014/main" id="{81F792D4-9FB3-46F3-A9CF-B0084F4B8F37}"/>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355" name="Straight Connector 2354">
                <a:extLst>
                  <a:ext uri="{FF2B5EF4-FFF2-40B4-BE49-F238E27FC236}">
                    <a16:creationId xmlns:a16="http://schemas.microsoft.com/office/drawing/2014/main" id="{246F742F-9D45-4AAA-B163-9026943C5503}"/>
                  </a:ext>
                </a:extLst>
              </p:cNvPr>
              <p:cNvCxnSpPr>
                <a:cxnSpLocks noChangeAspect="1"/>
                <a:stCxn id="2354" idx="0"/>
                <a:endCxn id="2354"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356" name="Straight Connector 2355">
                <a:extLst>
                  <a:ext uri="{FF2B5EF4-FFF2-40B4-BE49-F238E27FC236}">
                    <a16:creationId xmlns:a16="http://schemas.microsoft.com/office/drawing/2014/main" id="{60B6575D-EBE7-4B5B-A934-1A1228C566B1}"/>
                  </a:ext>
                </a:extLst>
              </p:cNvPr>
              <p:cNvCxnSpPr>
                <a:cxnSpLocks noChangeAspect="1"/>
                <a:stCxn id="2354" idx="1"/>
                <a:endCxn id="2354"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357" name="Hexagon 2356">
                <a:extLst>
                  <a:ext uri="{FF2B5EF4-FFF2-40B4-BE49-F238E27FC236}">
                    <a16:creationId xmlns:a16="http://schemas.microsoft.com/office/drawing/2014/main" id="{D3BBC5D9-F61F-46E9-8C9C-6881D625F6E0}"/>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05" name="Group 1504">
              <a:extLst>
                <a:ext uri="{FF2B5EF4-FFF2-40B4-BE49-F238E27FC236}">
                  <a16:creationId xmlns:a16="http://schemas.microsoft.com/office/drawing/2014/main" id="{EC6255C3-29CB-4F45-B046-69E15EC30E3D}"/>
                </a:ext>
              </a:extLst>
            </p:cNvPr>
            <p:cNvGrpSpPr/>
            <p:nvPr/>
          </p:nvGrpSpPr>
          <p:grpSpPr>
            <a:xfrm>
              <a:off x="1883963" y="4225005"/>
              <a:ext cx="305197" cy="732470"/>
              <a:chOff x="2274744" y="1448199"/>
              <a:chExt cx="495301" cy="1188720"/>
            </a:xfrm>
          </p:grpSpPr>
          <p:sp>
            <p:nvSpPr>
              <p:cNvPr id="2350" name="Flowchart: Decision 2349">
                <a:extLst>
                  <a:ext uri="{FF2B5EF4-FFF2-40B4-BE49-F238E27FC236}">
                    <a16:creationId xmlns:a16="http://schemas.microsoft.com/office/drawing/2014/main" id="{6CC0E392-B429-4816-B464-CC63E9265B8F}"/>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351" name="Straight Connector 2350">
                <a:extLst>
                  <a:ext uri="{FF2B5EF4-FFF2-40B4-BE49-F238E27FC236}">
                    <a16:creationId xmlns:a16="http://schemas.microsoft.com/office/drawing/2014/main" id="{2A9A9CEF-61BB-4C29-8926-C827DD5AC251}"/>
                  </a:ext>
                </a:extLst>
              </p:cNvPr>
              <p:cNvCxnSpPr>
                <a:cxnSpLocks noChangeAspect="1"/>
                <a:stCxn id="2350" idx="0"/>
                <a:endCxn id="2350"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352" name="Straight Connector 2351">
                <a:extLst>
                  <a:ext uri="{FF2B5EF4-FFF2-40B4-BE49-F238E27FC236}">
                    <a16:creationId xmlns:a16="http://schemas.microsoft.com/office/drawing/2014/main" id="{07977EF7-82A5-45BB-BBF2-5A5581B2622D}"/>
                  </a:ext>
                </a:extLst>
              </p:cNvPr>
              <p:cNvCxnSpPr>
                <a:cxnSpLocks noChangeAspect="1"/>
                <a:stCxn id="2350" idx="1"/>
                <a:endCxn id="2350"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353" name="Hexagon 2352">
                <a:extLst>
                  <a:ext uri="{FF2B5EF4-FFF2-40B4-BE49-F238E27FC236}">
                    <a16:creationId xmlns:a16="http://schemas.microsoft.com/office/drawing/2014/main" id="{FF7C79B1-292E-4CB1-AF4D-B5FF0ED4C18D}"/>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06" name="Group 1505">
              <a:extLst>
                <a:ext uri="{FF2B5EF4-FFF2-40B4-BE49-F238E27FC236}">
                  <a16:creationId xmlns:a16="http://schemas.microsoft.com/office/drawing/2014/main" id="{78178C82-B30A-4E55-9746-F80D0CBC89A1}"/>
                </a:ext>
              </a:extLst>
            </p:cNvPr>
            <p:cNvGrpSpPr/>
            <p:nvPr/>
          </p:nvGrpSpPr>
          <p:grpSpPr>
            <a:xfrm>
              <a:off x="2003765" y="4508460"/>
              <a:ext cx="305197" cy="732470"/>
              <a:chOff x="2274744" y="1448199"/>
              <a:chExt cx="495301" cy="1188720"/>
            </a:xfrm>
          </p:grpSpPr>
          <p:sp>
            <p:nvSpPr>
              <p:cNvPr id="2346" name="Flowchart: Decision 2345">
                <a:extLst>
                  <a:ext uri="{FF2B5EF4-FFF2-40B4-BE49-F238E27FC236}">
                    <a16:creationId xmlns:a16="http://schemas.microsoft.com/office/drawing/2014/main" id="{5891247A-0D12-4430-A624-CB03E77569FF}"/>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347" name="Straight Connector 2346">
                <a:extLst>
                  <a:ext uri="{FF2B5EF4-FFF2-40B4-BE49-F238E27FC236}">
                    <a16:creationId xmlns:a16="http://schemas.microsoft.com/office/drawing/2014/main" id="{126210E6-6742-41AC-AF05-E18BC9A03BD7}"/>
                  </a:ext>
                </a:extLst>
              </p:cNvPr>
              <p:cNvCxnSpPr>
                <a:cxnSpLocks noChangeAspect="1"/>
                <a:stCxn id="2346" idx="0"/>
                <a:endCxn id="2346"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348" name="Straight Connector 2347">
                <a:extLst>
                  <a:ext uri="{FF2B5EF4-FFF2-40B4-BE49-F238E27FC236}">
                    <a16:creationId xmlns:a16="http://schemas.microsoft.com/office/drawing/2014/main" id="{A2CEDF02-8F56-48C4-B142-224C62565D87}"/>
                  </a:ext>
                </a:extLst>
              </p:cNvPr>
              <p:cNvCxnSpPr>
                <a:cxnSpLocks noChangeAspect="1"/>
                <a:stCxn id="2346" idx="1"/>
                <a:endCxn id="2346"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349" name="Hexagon 2348">
                <a:extLst>
                  <a:ext uri="{FF2B5EF4-FFF2-40B4-BE49-F238E27FC236}">
                    <a16:creationId xmlns:a16="http://schemas.microsoft.com/office/drawing/2014/main" id="{BB7D4948-3B61-425B-9E5B-1056F0A9572A}"/>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07" name="Group 1506">
              <a:extLst>
                <a:ext uri="{FF2B5EF4-FFF2-40B4-BE49-F238E27FC236}">
                  <a16:creationId xmlns:a16="http://schemas.microsoft.com/office/drawing/2014/main" id="{2CE434CD-625A-4170-9D89-2B24FB0E36CF}"/>
                </a:ext>
              </a:extLst>
            </p:cNvPr>
            <p:cNvGrpSpPr/>
            <p:nvPr/>
          </p:nvGrpSpPr>
          <p:grpSpPr>
            <a:xfrm>
              <a:off x="2104836" y="4751827"/>
              <a:ext cx="305197" cy="732470"/>
              <a:chOff x="2274744" y="1448199"/>
              <a:chExt cx="495301" cy="1188720"/>
            </a:xfrm>
          </p:grpSpPr>
          <p:sp>
            <p:nvSpPr>
              <p:cNvPr id="2342" name="Flowchart: Decision 2341">
                <a:extLst>
                  <a:ext uri="{FF2B5EF4-FFF2-40B4-BE49-F238E27FC236}">
                    <a16:creationId xmlns:a16="http://schemas.microsoft.com/office/drawing/2014/main" id="{C94A057C-8EEA-4A17-A470-11503684419C}"/>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343" name="Straight Connector 2342">
                <a:extLst>
                  <a:ext uri="{FF2B5EF4-FFF2-40B4-BE49-F238E27FC236}">
                    <a16:creationId xmlns:a16="http://schemas.microsoft.com/office/drawing/2014/main" id="{3699D413-F322-4AD7-96F5-52F33DA6E39D}"/>
                  </a:ext>
                </a:extLst>
              </p:cNvPr>
              <p:cNvCxnSpPr>
                <a:cxnSpLocks noChangeAspect="1"/>
                <a:stCxn id="2342" idx="0"/>
                <a:endCxn id="2342"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344" name="Straight Connector 2343">
                <a:extLst>
                  <a:ext uri="{FF2B5EF4-FFF2-40B4-BE49-F238E27FC236}">
                    <a16:creationId xmlns:a16="http://schemas.microsoft.com/office/drawing/2014/main" id="{A165E8B3-3DA6-4FD7-9461-29E618B06FA0}"/>
                  </a:ext>
                </a:extLst>
              </p:cNvPr>
              <p:cNvCxnSpPr>
                <a:cxnSpLocks noChangeAspect="1"/>
                <a:stCxn id="2342" idx="1"/>
                <a:endCxn id="2342"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345" name="Hexagon 2344">
                <a:extLst>
                  <a:ext uri="{FF2B5EF4-FFF2-40B4-BE49-F238E27FC236}">
                    <a16:creationId xmlns:a16="http://schemas.microsoft.com/office/drawing/2014/main" id="{723311FF-512D-4381-84E5-A674D41D903E}"/>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08" name="Group 1507">
              <a:extLst>
                <a:ext uri="{FF2B5EF4-FFF2-40B4-BE49-F238E27FC236}">
                  <a16:creationId xmlns:a16="http://schemas.microsoft.com/office/drawing/2014/main" id="{80BDE77D-9EC5-4F8F-8DE0-FBDD64BA0F1A}"/>
                </a:ext>
              </a:extLst>
            </p:cNvPr>
            <p:cNvGrpSpPr/>
            <p:nvPr/>
          </p:nvGrpSpPr>
          <p:grpSpPr>
            <a:xfrm>
              <a:off x="1777057" y="3394173"/>
              <a:ext cx="305197" cy="732470"/>
              <a:chOff x="2274744" y="1448199"/>
              <a:chExt cx="495301" cy="1188720"/>
            </a:xfrm>
          </p:grpSpPr>
          <p:sp>
            <p:nvSpPr>
              <p:cNvPr id="2338" name="Flowchart: Decision 2337">
                <a:extLst>
                  <a:ext uri="{FF2B5EF4-FFF2-40B4-BE49-F238E27FC236}">
                    <a16:creationId xmlns:a16="http://schemas.microsoft.com/office/drawing/2014/main" id="{E89D30F8-1590-4451-9487-503D3DB5D0B1}"/>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339" name="Straight Connector 2338">
                <a:extLst>
                  <a:ext uri="{FF2B5EF4-FFF2-40B4-BE49-F238E27FC236}">
                    <a16:creationId xmlns:a16="http://schemas.microsoft.com/office/drawing/2014/main" id="{E07F94F8-C9B4-4DF7-9BD7-5E4D720EC544}"/>
                  </a:ext>
                </a:extLst>
              </p:cNvPr>
              <p:cNvCxnSpPr>
                <a:cxnSpLocks noChangeAspect="1"/>
                <a:stCxn id="2338" idx="0"/>
                <a:endCxn id="2338"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340" name="Straight Connector 2339">
                <a:extLst>
                  <a:ext uri="{FF2B5EF4-FFF2-40B4-BE49-F238E27FC236}">
                    <a16:creationId xmlns:a16="http://schemas.microsoft.com/office/drawing/2014/main" id="{A7853A6A-DC3D-4266-AC23-1B3C8964FC28}"/>
                  </a:ext>
                </a:extLst>
              </p:cNvPr>
              <p:cNvCxnSpPr>
                <a:cxnSpLocks noChangeAspect="1"/>
                <a:stCxn id="2338" idx="1"/>
                <a:endCxn id="2338"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341" name="Hexagon 2340">
                <a:extLst>
                  <a:ext uri="{FF2B5EF4-FFF2-40B4-BE49-F238E27FC236}">
                    <a16:creationId xmlns:a16="http://schemas.microsoft.com/office/drawing/2014/main" id="{38A80A73-FE74-4522-AAFE-81E2DEED2EA9}"/>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09" name="Group 1508">
              <a:extLst>
                <a:ext uri="{FF2B5EF4-FFF2-40B4-BE49-F238E27FC236}">
                  <a16:creationId xmlns:a16="http://schemas.microsoft.com/office/drawing/2014/main" id="{8BAA1311-7487-4AEA-88C9-CC114B06BF99}"/>
                </a:ext>
              </a:extLst>
            </p:cNvPr>
            <p:cNvGrpSpPr/>
            <p:nvPr/>
          </p:nvGrpSpPr>
          <p:grpSpPr>
            <a:xfrm>
              <a:off x="1894625" y="3662237"/>
              <a:ext cx="305197" cy="732470"/>
              <a:chOff x="2274744" y="1448199"/>
              <a:chExt cx="495301" cy="1188720"/>
            </a:xfrm>
          </p:grpSpPr>
          <p:sp>
            <p:nvSpPr>
              <p:cNvPr id="2334" name="Flowchart: Decision 2333">
                <a:extLst>
                  <a:ext uri="{FF2B5EF4-FFF2-40B4-BE49-F238E27FC236}">
                    <a16:creationId xmlns:a16="http://schemas.microsoft.com/office/drawing/2014/main" id="{6596E7A4-BBF9-4839-BFB8-0D0891C785CC}"/>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335" name="Straight Connector 2334">
                <a:extLst>
                  <a:ext uri="{FF2B5EF4-FFF2-40B4-BE49-F238E27FC236}">
                    <a16:creationId xmlns:a16="http://schemas.microsoft.com/office/drawing/2014/main" id="{2C6C4D1C-C787-4A09-894C-423AE3B65576}"/>
                  </a:ext>
                </a:extLst>
              </p:cNvPr>
              <p:cNvCxnSpPr>
                <a:cxnSpLocks noChangeAspect="1"/>
                <a:stCxn id="2334" idx="0"/>
                <a:endCxn id="2334"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336" name="Straight Connector 2335">
                <a:extLst>
                  <a:ext uri="{FF2B5EF4-FFF2-40B4-BE49-F238E27FC236}">
                    <a16:creationId xmlns:a16="http://schemas.microsoft.com/office/drawing/2014/main" id="{6DCAB6F4-9165-4DD4-AE01-639E020E4A9E}"/>
                  </a:ext>
                </a:extLst>
              </p:cNvPr>
              <p:cNvCxnSpPr>
                <a:cxnSpLocks noChangeAspect="1"/>
                <a:stCxn id="2334" idx="1"/>
                <a:endCxn id="2334"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337" name="Hexagon 2336">
                <a:extLst>
                  <a:ext uri="{FF2B5EF4-FFF2-40B4-BE49-F238E27FC236}">
                    <a16:creationId xmlns:a16="http://schemas.microsoft.com/office/drawing/2014/main" id="{2E858461-9BAB-460E-921E-763321F9958A}"/>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10" name="Group 1509">
              <a:extLst>
                <a:ext uri="{FF2B5EF4-FFF2-40B4-BE49-F238E27FC236}">
                  <a16:creationId xmlns:a16="http://schemas.microsoft.com/office/drawing/2014/main" id="{1E470C8E-9401-4FCD-9B15-3604A34ADC97}"/>
                </a:ext>
              </a:extLst>
            </p:cNvPr>
            <p:cNvGrpSpPr/>
            <p:nvPr/>
          </p:nvGrpSpPr>
          <p:grpSpPr>
            <a:xfrm>
              <a:off x="1999659" y="3921775"/>
              <a:ext cx="305197" cy="732470"/>
              <a:chOff x="2274744" y="1448199"/>
              <a:chExt cx="495301" cy="1188720"/>
            </a:xfrm>
          </p:grpSpPr>
          <p:sp>
            <p:nvSpPr>
              <p:cNvPr id="2330" name="Flowchart: Decision 2329">
                <a:extLst>
                  <a:ext uri="{FF2B5EF4-FFF2-40B4-BE49-F238E27FC236}">
                    <a16:creationId xmlns:a16="http://schemas.microsoft.com/office/drawing/2014/main" id="{7E36A3DE-9C4C-485F-ABF3-E7C286D2D8E9}"/>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331" name="Straight Connector 2330">
                <a:extLst>
                  <a:ext uri="{FF2B5EF4-FFF2-40B4-BE49-F238E27FC236}">
                    <a16:creationId xmlns:a16="http://schemas.microsoft.com/office/drawing/2014/main" id="{0F9548FB-E1FA-4CD2-BA9B-4E91B421A08A}"/>
                  </a:ext>
                </a:extLst>
              </p:cNvPr>
              <p:cNvCxnSpPr>
                <a:cxnSpLocks noChangeAspect="1"/>
                <a:stCxn id="2330" idx="0"/>
                <a:endCxn id="2330"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332" name="Straight Connector 2331">
                <a:extLst>
                  <a:ext uri="{FF2B5EF4-FFF2-40B4-BE49-F238E27FC236}">
                    <a16:creationId xmlns:a16="http://schemas.microsoft.com/office/drawing/2014/main" id="{D65CD9E7-78D9-46CF-B75C-6F7D51230696}"/>
                  </a:ext>
                </a:extLst>
              </p:cNvPr>
              <p:cNvCxnSpPr>
                <a:cxnSpLocks noChangeAspect="1"/>
                <a:stCxn id="2330" idx="1"/>
                <a:endCxn id="2330"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333" name="Hexagon 2332">
                <a:extLst>
                  <a:ext uri="{FF2B5EF4-FFF2-40B4-BE49-F238E27FC236}">
                    <a16:creationId xmlns:a16="http://schemas.microsoft.com/office/drawing/2014/main" id="{2CD5FCD7-9130-485B-9B9C-04F44B940AE0}"/>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11" name="Group 1510">
              <a:extLst>
                <a:ext uri="{FF2B5EF4-FFF2-40B4-BE49-F238E27FC236}">
                  <a16:creationId xmlns:a16="http://schemas.microsoft.com/office/drawing/2014/main" id="{24F215AD-9329-4B7A-A3F1-6C205EB419E4}"/>
                </a:ext>
              </a:extLst>
            </p:cNvPr>
            <p:cNvGrpSpPr/>
            <p:nvPr/>
          </p:nvGrpSpPr>
          <p:grpSpPr>
            <a:xfrm>
              <a:off x="2119460" y="4205229"/>
              <a:ext cx="305197" cy="732470"/>
              <a:chOff x="2274744" y="1448199"/>
              <a:chExt cx="495301" cy="1188720"/>
            </a:xfrm>
          </p:grpSpPr>
          <p:sp>
            <p:nvSpPr>
              <p:cNvPr id="2326" name="Flowchart: Decision 2325">
                <a:extLst>
                  <a:ext uri="{FF2B5EF4-FFF2-40B4-BE49-F238E27FC236}">
                    <a16:creationId xmlns:a16="http://schemas.microsoft.com/office/drawing/2014/main" id="{6D0ABD3F-023B-42BD-8C5F-92FAF877C57E}"/>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327" name="Straight Connector 2326">
                <a:extLst>
                  <a:ext uri="{FF2B5EF4-FFF2-40B4-BE49-F238E27FC236}">
                    <a16:creationId xmlns:a16="http://schemas.microsoft.com/office/drawing/2014/main" id="{5A93CA11-84EC-4733-94E8-3A614708486A}"/>
                  </a:ext>
                </a:extLst>
              </p:cNvPr>
              <p:cNvCxnSpPr>
                <a:cxnSpLocks noChangeAspect="1"/>
                <a:stCxn id="2326" idx="0"/>
                <a:endCxn id="2326"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328" name="Straight Connector 2327">
                <a:extLst>
                  <a:ext uri="{FF2B5EF4-FFF2-40B4-BE49-F238E27FC236}">
                    <a16:creationId xmlns:a16="http://schemas.microsoft.com/office/drawing/2014/main" id="{20E80412-38E2-49E9-9F30-53C210E2673B}"/>
                  </a:ext>
                </a:extLst>
              </p:cNvPr>
              <p:cNvCxnSpPr>
                <a:cxnSpLocks noChangeAspect="1"/>
                <a:stCxn id="2326" idx="1"/>
                <a:endCxn id="2326"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329" name="Hexagon 2328">
                <a:extLst>
                  <a:ext uri="{FF2B5EF4-FFF2-40B4-BE49-F238E27FC236}">
                    <a16:creationId xmlns:a16="http://schemas.microsoft.com/office/drawing/2014/main" id="{362F4EB8-B667-4C42-A87B-6D1A2B7F8DE9}"/>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12" name="Group 1511">
              <a:extLst>
                <a:ext uri="{FF2B5EF4-FFF2-40B4-BE49-F238E27FC236}">
                  <a16:creationId xmlns:a16="http://schemas.microsoft.com/office/drawing/2014/main" id="{83EC39D3-669C-40B7-A098-87A7433EC905}"/>
                </a:ext>
              </a:extLst>
            </p:cNvPr>
            <p:cNvGrpSpPr/>
            <p:nvPr/>
          </p:nvGrpSpPr>
          <p:grpSpPr>
            <a:xfrm>
              <a:off x="2220532" y="4448595"/>
              <a:ext cx="305197" cy="732470"/>
              <a:chOff x="2274744" y="1448199"/>
              <a:chExt cx="495301" cy="1188720"/>
            </a:xfrm>
          </p:grpSpPr>
          <p:sp>
            <p:nvSpPr>
              <p:cNvPr id="2322" name="Flowchart: Decision 2321">
                <a:extLst>
                  <a:ext uri="{FF2B5EF4-FFF2-40B4-BE49-F238E27FC236}">
                    <a16:creationId xmlns:a16="http://schemas.microsoft.com/office/drawing/2014/main" id="{DD9FA27E-622A-404C-8E3E-2B7D6F495D0B}"/>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323" name="Straight Connector 2322">
                <a:extLst>
                  <a:ext uri="{FF2B5EF4-FFF2-40B4-BE49-F238E27FC236}">
                    <a16:creationId xmlns:a16="http://schemas.microsoft.com/office/drawing/2014/main" id="{4CEDAE29-6000-4419-B284-03C650C7532E}"/>
                  </a:ext>
                </a:extLst>
              </p:cNvPr>
              <p:cNvCxnSpPr>
                <a:cxnSpLocks noChangeAspect="1"/>
                <a:stCxn id="2322" idx="0"/>
                <a:endCxn id="2322"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324" name="Straight Connector 2323">
                <a:extLst>
                  <a:ext uri="{FF2B5EF4-FFF2-40B4-BE49-F238E27FC236}">
                    <a16:creationId xmlns:a16="http://schemas.microsoft.com/office/drawing/2014/main" id="{7AD6B8A7-71EA-4017-930A-6D6B96942623}"/>
                  </a:ext>
                </a:extLst>
              </p:cNvPr>
              <p:cNvCxnSpPr>
                <a:cxnSpLocks noChangeAspect="1"/>
                <a:stCxn id="2322" idx="1"/>
                <a:endCxn id="2322"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325" name="Hexagon 2324">
                <a:extLst>
                  <a:ext uri="{FF2B5EF4-FFF2-40B4-BE49-F238E27FC236}">
                    <a16:creationId xmlns:a16="http://schemas.microsoft.com/office/drawing/2014/main" id="{75319708-724E-4F2B-B294-1653DCC6683E}"/>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13" name="Group 1512">
              <a:extLst>
                <a:ext uri="{FF2B5EF4-FFF2-40B4-BE49-F238E27FC236}">
                  <a16:creationId xmlns:a16="http://schemas.microsoft.com/office/drawing/2014/main" id="{AE6AE93B-EBA8-4896-A2D2-F9910037414E}"/>
                </a:ext>
              </a:extLst>
            </p:cNvPr>
            <p:cNvGrpSpPr/>
            <p:nvPr/>
          </p:nvGrpSpPr>
          <p:grpSpPr>
            <a:xfrm>
              <a:off x="1358231" y="1811596"/>
              <a:ext cx="305197" cy="732470"/>
              <a:chOff x="2274744" y="1448199"/>
              <a:chExt cx="495301" cy="1188720"/>
            </a:xfrm>
          </p:grpSpPr>
          <p:sp>
            <p:nvSpPr>
              <p:cNvPr id="2318" name="Flowchart: Decision 2317">
                <a:extLst>
                  <a:ext uri="{FF2B5EF4-FFF2-40B4-BE49-F238E27FC236}">
                    <a16:creationId xmlns:a16="http://schemas.microsoft.com/office/drawing/2014/main" id="{D2A3ABC4-985E-4229-95BE-7A7463F6F349}"/>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319" name="Straight Connector 2318">
                <a:extLst>
                  <a:ext uri="{FF2B5EF4-FFF2-40B4-BE49-F238E27FC236}">
                    <a16:creationId xmlns:a16="http://schemas.microsoft.com/office/drawing/2014/main" id="{87D0322D-AB86-41A2-B3EF-3627D4D1CFD4}"/>
                  </a:ext>
                </a:extLst>
              </p:cNvPr>
              <p:cNvCxnSpPr>
                <a:cxnSpLocks noChangeAspect="1"/>
                <a:stCxn id="2318" idx="0"/>
                <a:endCxn id="2318"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320" name="Straight Connector 2319">
                <a:extLst>
                  <a:ext uri="{FF2B5EF4-FFF2-40B4-BE49-F238E27FC236}">
                    <a16:creationId xmlns:a16="http://schemas.microsoft.com/office/drawing/2014/main" id="{FC3F1630-6BCC-48E4-ADC0-D59C3EC3F124}"/>
                  </a:ext>
                </a:extLst>
              </p:cNvPr>
              <p:cNvCxnSpPr>
                <a:cxnSpLocks noChangeAspect="1"/>
                <a:stCxn id="2318" idx="1"/>
                <a:endCxn id="2318"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321" name="Hexagon 2320">
                <a:extLst>
                  <a:ext uri="{FF2B5EF4-FFF2-40B4-BE49-F238E27FC236}">
                    <a16:creationId xmlns:a16="http://schemas.microsoft.com/office/drawing/2014/main" id="{30F9D9BA-41B3-4B7E-8FE1-AEE04F232784}"/>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14" name="Group 1513">
              <a:extLst>
                <a:ext uri="{FF2B5EF4-FFF2-40B4-BE49-F238E27FC236}">
                  <a16:creationId xmlns:a16="http://schemas.microsoft.com/office/drawing/2014/main" id="{B97922C8-6156-4A17-AB82-AD10FE22FEBF}"/>
                </a:ext>
              </a:extLst>
            </p:cNvPr>
            <p:cNvGrpSpPr/>
            <p:nvPr/>
          </p:nvGrpSpPr>
          <p:grpSpPr>
            <a:xfrm>
              <a:off x="1475798" y="2079660"/>
              <a:ext cx="305197" cy="732470"/>
              <a:chOff x="2274744" y="1448199"/>
              <a:chExt cx="495301" cy="1188720"/>
            </a:xfrm>
          </p:grpSpPr>
          <p:sp>
            <p:nvSpPr>
              <p:cNvPr id="2314" name="Flowchart: Decision 2313">
                <a:extLst>
                  <a:ext uri="{FF2B5EF4-FFF2-40B4-BE49-F238E27FC236}">
                    <a16:creationId xmlns:a16="http://schemas.microsoft.com/office/drawing/2014/main" id="{94488034-42A7-45F4-A2F3-A7FA1C6E051F}"/>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315" name="Straight Connector 2314">
                <a:extLst>
                  <a:ext uri="{FF2B5EF4-FFF2-40B4-BE49-F238E27FC236}">
                    <a16:creationId xmlns:a16="http://schemas.microsoft.com/office/drawing/2014/main" id="{59D19FD0-A046-4F1F-913F-D11EE5BBEFF6}"/>
                  </a:ext>
                </a:extLst>
              </p:cNvPr>
              <p:cNvCxnSpPr>
                <a:cxnSpLocks noChangeAspect="1"/>
                <a:stCxn id="2314" idx="0"/>
                <a:endCxn id="2314"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316" name="Straight Connector 2315">
                <a:extLst>
                  <a:ext uri="{FF2B5EF4-FFF2-40B4-BE49-F238E27FC236}">
                    <a16:creationId xmlns:a16="http://schemas.microsoft.com/office/drawing/2014/main" id="{6E51372E-C0EE-42A2-B1A9-3A6E9F4E1FC7}"/>
                  </a:ext>
                </a:extLst>
              </p:cNvPr>
              <p:cNvCxnSpPr>
                <a:cxnSpLocks noChangeAspect="1"/>
                <a:stCxn id="2314" idx="1"/>
                <a:endCxn id="2314"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317" name="Hexagon 2316">
                <a:extLst>
                  <a:ext uri="{FF2B5EF4-FFF2-40B4-BE49-F238E27FC236}">
                    <a16:creationId xmlns:a16="http://schemas.microsoft.com/office/drawing/2014/main" id="{7116BCD7-5853-44F9-AB45-523D1DF6AACB}"/>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15" name="Group 1514">
              <a:extLst>
                <a:ext uri="{FF2B5EF4-FFF2-40B4-BE49-F238E27FC236}">
                  <a16:creationId xmlns:a16="http://schemas.microsoft.com/office/drawing/2014/main" id="{86282D66-A73C-488F-90E6-D54204C94238}"/>
                </a:ext>
              </a:extLst>
            </p:cNvPr>
            <p:cNvGrpSpPr/>
            <p:nvPr/>
          </p:nvGrpSpPr>
          <p:grpSpPr>
            <a:xfrm>
              <a:off x="1580833" y="2339197"/>
              <a:ext cx="305197" cy="732470"/>
              <a:chOff x="2274744" y="1448199"/>
              <a:chExt cx="495301" cy="1188720"/>
            </a:xfrm>
          </p:grpSpPr>
          <p:sp>
            <p:nvSpPr>
              <p:cNvPr id="2310" name="Flowchart: Decision 2309">
                <a:extLst>
                  <a:ext uri="{FF2B5EF4-FFF2-40B4-BE49-F238E27FC236}">
                    <a16:creationId xmlns:a16="http://schemas.microsoft.com/office/drawing/2014/main" id="{779A5F8C-B0F4-4B3D-B4C3-BC29881A7ED9}"/>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311" name="Straight Connector 2310">
                <a:extLst>
                  <a:ext uri="{FF2B5EF4-FFF2-40B4-BE49-F238E27FC236}">
                    <a16:creationId xmlns:a16="http://schemas.microsoft.com/office/drawing/2014/main" id="{F062212B-0789-4F66-8CE8-39DF3D0C7707}"/>
                  </a:ext>
                </a:extLst>
              </p:cNvPr>
              <p:cNvCxnSpPr>
                <a:cxnSpLocks noChangeAspect="1"/>
                <a:stCxn id="2310" idx="0"/>
                <a:endCxn id="2310"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312" name="Straight Connector 2311">
                <a:extLst>
                  <a:ext uri="{FF2B5EF4-FFF2-40B4-BE49-F238E27FC236}">
                    <a16:creationId xmlns:a16="http://schemas.microsoft.com/office/drawing/2014/main" id="{661696A9-1C1A-4A12-AB55-F380F3222A40}"/>
                  </a:ext>
                </a:extLst>
              </p:cNvPr>
              <p:cNvCxnSpPr>
                <a:cxnSpLocks noChangeAspect="1"/>
                <a:stCxn id="2310" idx="1"/>
                <a:endCxn id="2310"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313" name="Hexagon 2312">
                <a:extLst>
                  <a:ext uri="{FF2B5EF4-FFF2-40B4-BE49-F238E27FC236}">
                    <a16:creationId xmlns:a16="http://schemas.microsoft.com/office/drawing/2014/main" id="{0F3ED440-BF47-4CA2-B05E-ABC7D1AC3B8D}"/>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16" name="Group 1515">
              <a:extLst>
                <a:ext uri="{FF2B5EF4-FFF2-40B4-BE49-F238E27FC236}">
                  <a16:creationId xmlns:a16="http://schemas.microsoft.com/office/drawing/2014/main" id="{E7A3B6B5-5596-4D1F-A420-00CEC0F0C887}"/>
                </a:ext>
              </a:extLst>
            </p:cNvPr>
            <p:cNvGrpSpPr/>
            <p:nvPr/>
          </p:nvGrpSpPr>
          <p:grpSpPr>
            <a:xfrm>
              <a:off x="1700633" y="2622651"/>
              <a:ext cx="305197" cy="732470"/>
              <a:chOff x="2274744" y="1448199"/>
              <a:chExt cx="495301" cy="1188720"/>
            </a:xfrm>
          </p:grpSpPr>
          <p:sp>
            <p:nvSpPr>
              <p:cNvPr id="2306" name="Flowchart: Decision 2305">
                <a:extLst>
                  <a:ext uri="{FF2B5EF4-FFF2-40B4-BE49-F238E27FC236}">
                    <a16:creationId xmlns:a16="http://schemas.microsoft.com/office/drawing/2014/main" id="{F0977FCE-7B9B-4928-B41B-C017D2634970}"/>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307" name="Straight Connector 2306">
                <a:extLst>
                  <a:ext uri="{FF2B5EF4-FFF2-40B4-BE49-F238E27FC236}">
                    <a16:creationId xmlns:a16="http://schemas.microsoft.com/office/drawing/2014/main" id="{F50BF2A5-C9F6-4FCB-B94A-3DB7CAF01A57}"/>
                  </a:ext>
                </a:extLst>
              </p:cNvPr>
              <p:cNvCxnSpPr>
                <a:cxnSpLocks noChangeAspect="1"/>
                <a:stCxn id="2306" idx="0"/>
                <a:endCxn id="2306"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308" name="Straight Connector 2307">
                <a:extLst>
                  <a:ext uri="{FF2B5EF4-FFF2-40B4-BE49-F238E27FC236}">
                    <a16:creationId xmlns:a16="http://schemas.microsoft.com/office/drawing/2014/main" id="{6248A1E5-2CCE-4528-AB0E-1D2357473A72}"/>
                  </a:ext>
                </a:extLst>
              </p:cNvPr>
              <p:cNvCxnSpPr>
                <a:cxnSpLocks noChangeAspect="1"/>
                <a:stCxn id="2306" idx="1"/>
                <a:endCxn id="2306"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309" name="Hexagon 2308">
                <a:extLst>
                  <a:ext uri="{FF2B5EF4-FFF2-40B4-BE49-F238E27FC236}">
                    <a16:creationId xmlns:a16="http://schemas.microsoft.com/office/drawing/2014/main" id="{CF693423-D5BF-4E76-B115-F010230658A2}"/>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17" name="Group 1516">
              <a:extLst>
                <a:ext uri="{FF2B5EF4-FFF2-40B4-BE49-F238E27FC236}">
                  <a16:creationId xmlns:a16="http://schemas.microsoft.com/office/drawing/2014/main" id="{AD0DCB94-1FA6-4420-B7D6-8BF36FEA8644}"/>
                </a:ext>
              </a:extLst>
            </p:cNvPr>
            <p:cNvGrpSpPr/>
            <p:nvPr/>
          </p:nvGrpSpPr>
          <p:grpSpPr>
            <a:xfrm>
              <a:off x="1801706" y="2866018"/>
              <a:ext cx="305197" cy="732470"/>
              <a:chOff x="2274744" y="1448199"/>
              <a:chExt cx="495301" cy="1188720"/>
            </a:xfrm>
          </p:grpSpPr>
          <p:sp>
            <p:nvSpPr>
              <p:cNvPr id="2302" name="Flowchart: Decision 2301">
                <a:extLst>
                  <a:ext uri="{FF2B5EF4-FFF2-40B4-BE49-F238E27FC236}">
                    <a16:creationId xmlns:a16="http://schemas.microsoft.com/office/drawing/2014/main" id="{4861EF27-5F1B-4487-A055-E7B4A7CDA792}"/>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303" name="Straight Connector 2302">
                <a:extLst>
                  <a:ext uri="{FF2B5EF4-FFF2-40B4-BE49-F238E27FC236}">
                    <a16:creationId xmlns:a16="http://schemas.microsoft.com/office/drawing/2014/main" id="{9FB7E9A4-B77D-4A7B-91F6-FF30CD9E4DB0}"/>
                  </a:ext>
                </a:extLst>
              </p:cNvPr>
              <p:cNvCxnSpPr>
                <a:cxnSpLocks noChangeAspect="1"/>
                <a:stCxn id="2302" idx="0"/>
                <a:endCxn id="2302"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304" name="Straight Connector 2303">
                <a:extLst>
                  <a:ext uri="{FF2B5EF4-FFF2-40B4-BE49-F238E27FC236}">
                    <a16:creationId xmlns:a16="http://schemas.microsoft.com/office/drawing/2014/main" id="{AA9C9C4A-D958-4815-8DC4-E0C0619C0BA6}"/>
                  </a:ext>
                </a:extLst>
              </p:cNvPr>
              <p:cNvCxnSpPr>
                <a:cxnSpLocks noChangeAspect="1"/>
                <a:stCxn id="2302" idx="1"/>
                <a:endCxn id="2302"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305" name="Hexagon 2304">
                <a:extLst>
                  <a:ext uri="{FF2B5EF4-FFF2-40B4-BE49-F238E27FC236}">
                    <a16:creationId xmlns:a16="http://schemas.microsoft.com/office/drawing/2014/main" id="{9315D37C-267B-4A57-B693-B6FB93ABFAEF}"/>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18" name="Group 1517">
              <a:extLst>
                <a:ext uri="{FF2B5EF4-FFF2-40B4-BE49-F238E27FC236}">
                  <a16:creationId xmlns:a16="http://schemas.microsoft.com/office/drawing/2014/main" id="{2E508C6A-CE3A-409B-B047-63D3BC43F646}"/>
                </a:ext>
              </a:extLst>
            </p:cNvPr>
            <p:cNvGrpSpPr/>
            <p:nvPr/>
          </p:nvGrpSpPr>
          <p:grpSpPr>
            <a:xfrm>
              <a:off x="1465247" y="1538432"/>
              <a:ext cx="305197" cy="732470"/>
              <a:chOff x="2274744" y="1448199"/>
              <a:chExt cx="495301" cy="1188720"/>
            </a:xfrm>
          </p:grpSpPr>
          <p:sp>
            <p:nvSpPr>
              <p:cNvPr id="2298" name="Flowchart: Decision 2297">
                <a:extLst>
                  <a:ext uri="{FF2B5EF4-FFF2-40B4-BE49-F238E27FC236}">
                    <a16:creationId xmlns:a16="http://schemas.microsoft.com/office/drawing/2014/main" id="{813EC830-7FCF-4D36-A959-F2795649F755}"/>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299" name="Straight Connector 2298">
                <a:extLst>
                  <a:ext uri="{FF2B5EF4-FFF2-40B4-BE49-F238E27FC236}">
                    <a16:creationId xmlns:a16="http://schemas.microsoft.com/office/drawing/2014/main" id="{2625FFD9-96AE-4514-9567-F5FF1BCEFBEB}"/>
                  </a:ext>
                </a:extLst>
              </p:cNvPr>
              <p:cNvCxnSpPr>
                <a:cxnSpLocks noChangeAspect="1"/>
                <a:stCxn id="2298" idx="0"/>
                <a:endCxn id="2298"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300" name="Straight Connector 2299">
                <a:extLst>
                  <a:ext uri="{FF2B5EF4-FFF2-40B4-BE49-F238E27FC236}">
                    <a16:creationId xmlns:a16="http://schemas.microsoft.com/office/drawing/2014/main" id="{3D8EFD02-17CF-46CB-9CB8-EA83254B8EA9}"/>
                  </a:ext>
                </a:extLst>
              </p:cNvPr>
              <p:cNvCxnSpPr>
                <a:cxnSpLocks noChangeAspect="1"/>
                <a:stCxn id="2298" idx="1"/>
                <a:endCxn id="2298"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301" name="Hexagon 2300">
                <a:extLst>
                  <a:ext uri="{FF2B5EF4-FFF2-40B4-BE49-F238E27FC236}">
                    <a16:creationId xmlns:a16="http://schemas.microsoft.com/office/drawing/2014/main" id="{1CA3E3D6-36F2-4184-A64E-101B73F948C6}"/>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19" name="Group 1518">
              <a:extLst>
                <a:ext uri="{FF2B5EF4-FFF2-40B4-BE49-F238E27FC236}">
                  <a16:creationId xmlns:a16="http://schemas.microsoft.com/office/drawing/2014/main" id="{712790BA-8BE6-4C2E-B01A-43E8DEF6339D}"/>
                </a:ext>
              </a:extLst>
            </p:cNvPr>
            <p:cNvGrpSpPr/>
            <p:nvPr/>
          </p:nvGrpSpPr>
          <p:grpSpPr>
            <a:xfrm>
              <a:off x="1582814" y="1806496"/>
              <a:ext cx="305197" cy="732470"/>
              <a:chOff x="2274744" y="1448199"/>
              <a:chExt cx="495301" cy="1188720"/>
            </a:xfrm>
          </p:grpSpPr>
          <p:sp>
            <p:nvSpPr>
              <p:cNvPr id="2294" name="Flowchart: Decision 2293">
                <a:extLst>
                  <a:ext uri="{FF2B5EF4-FFF2-40B4-BE49-F238E27FC236}">
                    <a16:creationId xmlns:a16="http://schemas.microsoft.com/office/drawing/2014/main" id="{5DEF9FB0-181A-4356-95DD-17F16C68572E}"/>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295" name="Straight Connector 2294">
                <a:extLst>
                  <a:ext uri="{FF2B5EF4-FFF2-40B4-BE49-F238E27FC236}">
                    <a16:creationId xmlns:a16="http://schemas.microsoft.com/office/drawing/2014/main" id="{155DB077-AF99-4D95-8EF1-E9FD88F1AF5C}"/>
                  </a:ext>
                </a:extLst>
              </p:cNvPr>
              <p:cNvCxnSpPr>
                <a:cxnSpLocks noChangeAspect="1"/>
                <a:stCxn id="2294" idx="0"/>
                <a:endCxn id="2294"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296" name="Straight Connector 2295">
                <a:extLst>
                  <a:ext uri="{FF2B5EF4-FFF2-40B4-BE49-F238E27FC236}">
                    <a16:creationId xmlns:a16="http://schemas.microsoft.com/office/drawing/2014/main" id="{6A4F9AC8-0E2D-4214-80B1-9562F39253D9}"/>
                  </a:ext>
                </a:extLst>
              </p:cNvPr>
              <p:cNvCxnSpPr>
                <a:cxnSpLocks noChangeAspect="1"/>
                <a:stCxn id="2294" idx="1"/>
                <a:endCxn id="2294"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297" name="Hexagon 2296">
                <a:extLst>
                  <a:ext uri="{FF2B5EF4-FFF2-40B4-BE49-F238E27FC236}">
                    <a16:creationId xmlns:a16="http://schemas.microsoft.com/office/drawing/2014/main" id="{C1743105-4596-4105-9DCB-A2D99ACC1F59}"/>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20" name="Group 1519">
              <a:extLst>
                <a:ext uri="{FF2B5EF4-FFF2-40B4-BE49-F238E27FC236}">
                  <a16:creationId xmlns:a16="http://schemas.microsoft.com/office/drawing/2014/main" id="{FDFAB9CB-0236-4A47-BFF4-17296B024E7B}"/>
                </a:ext>
              </a:extLst>
            </p:cNvPr>
            <p:cNvGrpSpPr/>
            <p:nvPr/>
          </p:nvGrpSpPr>
          <p:grpSpPr>
            <a:xfrm>
              <a:off x="1687849" y="2066033"/>
              <a:ext cx="305197" cy="732470"/>
              <a:chOff x="2274744" y="1448199"/>
              <a:chExt cx="495301" cy="1188720"/>
            </a:xfrm>
          </p:grpSpPr>
          <p:sp>
            <p:nvSpPr>
              <p:cNvPr id="2290" name="Flowchart: Decision 2289">
                <a:extLst>
                  <a:ext uri="{FF2B5EF4-FFF2-40B4-BE49-F238E27FC236}">
                    <a16:creationId xmlns:a16="http://schemas.microsoft.com/office/drawing/2014/main" id="{7391C7E8-3AB5-4F29-A081-196A3FD0D581}"/>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291" name="Straight Connector 2290">
                <a:extLst>
                  <a:ext uri="{FF2B5EF4-FFF2-40B4-BE49-F238E27FC236}">
                    <a16:creationId xmlns:a16="http://schemas.microsoft.com/office/drawing/2014/main" id="{898BD0D7-BAB6-495B-962D-446AC4B90F01}"/>
                  </a:ext>
                </a:extLst>
              </p:cNvPr>
              <p:cNvCxnSpPr>
                <a:cxnSpLocks noChangeAspect="1"/>
                <a:stCxn id="2290" idx="0"/>
                <a:endCxn id="2290"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292" name="Straight Connector 2291">
                <a:extLst>
                  <a:ext uri="{FF2B5EF4-FFF2-40B4-BE49-F238E27FC236}">
                    <a16:creationId xmlns:a16="http://schemas.microsoft.com/office/drawing/2014/main" id="{67AAE9A7-B4F5-48F7-9E73-BCFE2D18F1CF}"/>
                  </a:ext>
                </a:extLst>
              </p:cNvPr>
              <p:cNvCxnSpPr>
                <a:cxnSpLocks noChangeAspect="1"/>
                <a:stCxn id="2290" idx="1"/>
                <a:endCxn id="2290"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293" name="Hexagon 2292">
                <a:extLst>
                  <a:ext uri="{FF2B5EF4-FFF2-40B4-BE49-F238E27FC236}">
                    <a16:creationId xmlns:a16="http://schemas.microsoft.com/office/drawing/2014/main" id="{CFC193A8-2BC5-4789-B2E2-47DD422A6E52}"/>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21" name="Group 1520">
              <a:extLst>
                <a:ext uri="{FF2B5EF4-FFF2-40B4-BE49-F238E27FC236}">
                  <a16:creationId xmlns:a16="http://schemas.microsoft.com/office/drawing/2014/main" id="{474E1C34-BD22-4D61-BD03-6E916068CA31}"/>
                </a:ext>
              </a:extLst>
            </p:cNvPr>
            <p:cNvGrpSpPr/>
            <p:nvPr/>
          </p:nvGrpSpPr>
          <p:grpSpPr>
            <a:xfrm>
              <a:off x="1807649" y="2349487"/>
              <a:ext cx="305197" cy="732470"/>
              <a:chOff x="2274744" y="1448199"/>
              <a:chExt cx="495301" cy="1188720"/>
            </a:xfrm>
          </p:grpSpPr>
          <p:sp>
            <p:nvSpPr>
              <p:cNvPr id="2286" name="Flowchart: Decision 2285">
                <a:extLst>
                  <a:ext uri="{FF2B5EF4-FFF2-40B4-BE49-F238E27FC236}">
                    <a16:creationId xmlns:a16="http://schemas.microsoft.com/office/drawing/2014/main" id="{E2FBF497-9761-439D-A08C-3009EAE67CE1}"/>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287" name="Straight Connector 2286">
                <a:extLst>
                  <a:ext uri="{FF2B5EF4-FFF2-40B4-BE49-F238E27FC236}">
                    <a16:creationId xmlns:a16="http://schemas.microsoft.com/office/drawing/2014/main" id="{009DED21-F718-4E96-9466-78E2CEB687CA}"/>
                  </a:ext>
                </a:extLst>
              </p:cNvPr>
              <p:cNvCxnSpPr>
                <a:cxnSpLocks noChangeAspect="1"/>
                <a:stCxn id="2286" idx="0"/>
                <a:endCxn id="2286"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288" name="Straight Connector 2287">
                <a:extLst>
                  <a:ext uri="{FF2B5EF4-FFF2-40B4-BE49-F238E27FC236}">
                    <a16:creationId xmlns:a16="http://schemas.microsoft.com/office/drawing/2014/main" id="{FFF44037-D7AB-4192-8CE8-67E071C4F456}"/>
                  </a:ext>
                </a:extLst>
              </p:cNvPr>
              <p:cNvCxnSpPr>
                <a:cxnSpLocks noChangeAspect="1"/>
                <a:stCxn id="2286" idx="1"/>
                <a:endCxn id="2286"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289" name="Hexagon 2288">
                <a:extLst>
                  <a:ext uri="{FF2B5EF4-FFF2-40B4-BE49-F238E27FC236}">
                    <a16:creationId xmlns:a16="http://schemas.microsoft.com/office/drawing/2014/main" id="{EBE47DD7-DF97-4519-8979-4F50C070C046}"/>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22" name="Group 1521">
              <a:extLst>
                <a:ext uri="{FF2B5EF4-FFF2-40B4-BE49-F238E27FC236}">
                  <a16:creationId xmlns:a16="http://schemas.microsoft.com/office/drawing/2014/main" id="{C4573AE2-A8A9-4267-B6B5-A99AFD67AD1F}"/>
                </a:ext>
              </a:extLst>
            </p:cNvPr>
            <p:cNvGrpSpPr/>
            <p:nvPr/>
          </p:nvGrpSpPr>
          <p:grpSpPr>
            <a:xfrm>
              <a:off x="1908722" y="2592853"/>
              <a:ext cx="305197" cy="732470"/>
              <a:chOff x="2274744" y="1448199"/>
              <a:chExt cx="495301" cy="1188720"/>
            </a:xfrm>
          </p:grpSpPr>
          <p:sp>
            <p:nvSpPr>
              <p:cNvPr id="2282" name="Flowchart: Decision 2281">
                <a:extLst>
                  <a:ext uri="{FF2B5EF4-FFF2-40B4-BE49-F238E27FC236}">
                    <a16:creationId xmlns:a16="http://schemas.microsoft.com/office/drawing/2014/main" id="{71360718-9E2A-4CE8-A3C2-70BC2399C2E9}"/>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283" name="Straight Connector 2282">
                <a:extLst>
                  <a:ext uri="{FF2B5EF4-FFF2-40B4-BE49-F238E27FC236}">
                    <a16:creationId xmlns:a16="http://schemas.microsoft.com/office/drawing/2014/main" id="{A8C58DD0-F510-4A50-BCCD-15629C0F047A}"/>
                  </a:ext>
                </a:extLst>
              </p:cNvPr>
              <p:cNvCxnSpPr>
                <a:cxnSpLocks noChangeAspect="1"/>
                <a:stCxn id="2282" idx="0"/>
                <a:endCxn id="2282"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284" name="Straight Connector 2283">
                <a:extLst>
                  <a:ext uri="{FF2B5EF4-FFF2-40B4-BE49-F238E27FC236}">
                    <a16:creationId xmlns:a16="http://schemas.microsoft.com/office/drawing/2014/main" id="{6BEB0EFE-AD8F-412A-99A0-C7A880D3775C}"/>
                  </a:ext>
                </a:extLst>
              </p:cNvPr>
              <p:cNvCxnSpPr>
                <a:cxnSpLocks noChangeAspect="1"/>
                <a:stCxn id="2282" idx="1"/>
                <a:endCxn id="2282"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285" name="Hexagon 2284">
                <a:extLst>
                  <a:ext uri="{FF2B5EF4-FFF2-40B4-BE49-F238E27FC236}">
                    <a16:creationId xmlns:a16="http://schemas.microsoft.com/office/drawing/2014/main" id="{E739D34D-646F-4D63-A4CD-32DC6C7A23D5}"/>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23" name="Group 1522">
              <a:extLst>
                <a:ext uri="{FF2B5EF4-FFF2-40B4-BE49-F238E27FC236}">
                  <a16:creationId xmlns:a16="http://schemas.microsoft.com/office/drawing/2014/main" id="{C09CFF37-22FA-43B3-87FA-47D52CC0021C}"/>
                </a:ext>
              </a:extLst>
            </p:cNvPr>
            <p:cNvGrpSpPr/>
            <p:nvPr/>
          </p:nvGrpSpPr>
          <p:grpSpPr>
            <a:xfrm>
              <a:off x="1903616" y="3133917"/>
              <a:ext cx="305197" cy="732470"/>
              <a:chOff x="2274744" y="1448199"/>
              <a:chExt cx="495301" cy="1188720"/>
            </a:xfrm>
          </p:grpSpPr>
          <p:sp>
            <p:nvSpPr>
              <p:cNvPr id="2278" name="Flowchart: Decision 2277">
                <a:extLst>
                  <a:ext uri="{FF2B5EF4-FFF2-40B4-BE49-F238E27FC236}">
                    <a16:creationId xmlns:a16="http://schemas.microsoft.com/office/drawing/2014/main" id="{18B2E04F-6378-4715-BF67-C3D3B447D46D}"/>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279" name="Straight Connector 2278">
                <a:extLst>
                  <a:ext uri="{FF2B5EF4-FFF2-40B4-BE49-F238E27FC236}">
                    <a16:creationId xmlns:a16="http://schemas.microsoft.com/office/drawing/2014/main" id="{B2BFC022-44AF-4484-89DA-CDA9643203A9}"/>
                  </a:ext>
                </a:extLst>
              </p:cNvPr>
              <p:cNvCxnSpPr>
                <a:cxnSpLocks noChangeAspect="1"/>
                <a:stCxn id="2278" idx="0"/>
                <a:endCxn id="2278"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280" name="Straight Connector 2279">
                <a:extLst>
                  <a:ext uri="{FF2B5EF4-FFF2-40B4-BE49-F238E27FC236}">
                    <a16:creationId xmlns:a16="http://schemas.microsoft.com/office/drawing/2014/main" id="{838C85FB-E3F8-4F23-8096-EFF2DE47C483}"/>
                  </a:ext>
                </a:extLst>
              </p:cNvPr>
              <p:cNvCxnSpPr>
                <a:cxnSpLocks noChangeAspect="1"/>
                <a:stCxn id="2278" idx="1"/>
                <a:endCxn id="2278"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281" name="Hexagon 2280">
                <a:extLst>
                  <a:ext uri="{FF2B5EF4-FFF2-40B4-BE49-F238E27FC236}">
                    <a16:creationId xmlns:a16="http://schemas.microsoft.com/office/drawing/2014/main" id="{7BD4D45F-F1DC-473B-B391-DA3DC7DFBC0D}"/>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24" name="Group 1523">
              <a:extLst>
                <a:ext uri="{FF2B5EF4-FFF2-40B4-BE49-F238E27FC236}">
                  <a16:creationId xmlns:a16="http://schemas.microsoft.com/office/drawing/2014/main" id="{A5291C1C-2A74-4C0E-816E-3D46049D56AD}"/>
                </a:ext>
              </a:extLst>
            </p:cNvPr>
            <p:cNvGrpSpPr/>
            <p:nvPr/>
          </p:nvGrpSpPr>
          <p:grpSpPr>
            <a:xfrm>
              <a:off x="2021183" y="3401980"/>
              <a:ext cx="305197" cy="732470"/>
              <a:chOff x="2274744" y="1448199"/>
              <a:chExt cx="495301" cy="1188720"/>
            </a:xfrm>
          </p:grpSpPr>
          <p:sp>
            <p:nvSpPr>
              <p:cNvPr id="2274" name="Flowchart: Decision 2273">
                <a:extLst>
                  <a:ext uri="{FF2B5EF4-FFF2-40B4-BE49-F238E27FC236}">
                    <a16:creationId xmlns:a16="http://schemas.microsoft.com/office/drawing/2014/main" id="{396DFED4-83B3-45FE-B974-C8F0E35A41D7}"/>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275" name="Straight Connector 2274">
                <a:extLst>
                  <a:ext uri="{FF2B5EF4-FFF2-40B4-BE49-F238E27FC236}">
                    <a16:creationId xmlns:a16="http://schemas.microsoft.com/office/drawing/2014/main" id="{93411FC4-7DF0-4FF4-8B72-19D6A11C8FA6}"/>
                  </a:ext>
                </a:extLst>
              </p:cNvPr>
              <p:cNvCxnSpPr>
                <a:cxnSpLocks noChangeAspect="1"/>
                <a:stCxn id="2274" idx="0"/>
                <a:endCxn id="2274"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276" name="Straight Connector 2275">
                <a:extLst>
                  <a:ext uri="{FF2B5EF4-FFF2-40B4-BE49-F238E27FC236}">
                    <a16:creationId xmlns:a16="http://schemas.microsoft.com/office/drawing/2014/main" id="{A3EDE94B-8A3E-4D4A-A812-19732E030051}"/>
                  </a:ext>
                </a:extLst>
              </p:cNvPr>
              <p:cNvCxnSpPr>
                <a:cxnSpLocks noChangeAspect="1"/>
                <a:stCxn id="2274" idx="1"/>
                <a:endCxn id="2274"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277" name="Hexagon 2276">
                <a:extLst>
                  <a:ext uri="{FF2B5EF4-FFF2-40B4-BE49-F238E27FC236}">
                    <a16:creationId xmlns:a16="http://schemas.microsoft.com/office/drawing/2014/main" id="{C2A2A806-EF3C-46E2-8418-4CAF21959AF8}"/>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25" name="Group 1524">
              <a:extLst>
                <a:ext uri="{FF2B5EF4-FFF2-40B4-BE49-F238E27FC236}">
                  <a16:creationId xmlns:a16="http://schemas.microsoft.com/office/drawing/2014/main" id="{88AD4D89-16BC-4C23-8A3E-480A532FA160}"/>
                </a:ext>
              </a:extLst>
            </p:cNvPr>
            <p:cNvGrpSpPr/>
            <p:nvPr/>
          </p:nvGrpSpPr>
          <p:grpSpPr>
            <a:xfrm>
              <a:off x="2126217" y="3661517"/>
              <a:ext cx="305197" cy="732470"/>
              <a:chOff x="2274744" y="1448199"/>
              <a:chExt cx="495301" cy="1188720"/>
            </a:xfrm>
          </p:grpSpPr>
          <p:sp>
            <p:nvSpPr>
              <p:cNvPr id="2270" name="Flowchart: Decision 2269">
                <a:extLst>
                  <a:ext uri="{FF2B5EF4-FFF2-40B4-BE49-F238E27FC236}">
                    <a16:creationId xmlns:a16="http://schemas.microsoft.com/office/drawing/2014/main" id="{C510D2FE-6F75-4859-A1D2-AD8D6508BA10}"/>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271" name="Straight Connector 2270">
                <a:extLst>
                  <a:ext uri="{FF2B5EF4-FFF2-40B4-BE49-F238E27FC236}">
                    <a16:creationId xmlns:a16="http://schemas.microsoft.com/office/drawing/2014/main" id="{0DB67C12-3C3B-41EB-B69E-30ED7F8A8D03}"/>
                  </a:ext>
                </a:extLst>
              </p:cNvPr>
              <p:cNvCxnSpPr>
                <a:cxnSpLocks noChangeAspect="1"/>
                <a:stCxn id="2270" idx="0"/>
                <a:endCxn id="2270"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272" name="Straight Connector 2271">
                <a:extLst>
                  <a:ext uri="{FF2B5EF4-FFF2-40B4-BE49-F238E27FC236}">
                    <a16:creationId xmlns:a16="http://schemas.microsoft.com/office/drawing/2014/main" id="{3E0479E8-F26B-40B6-B25C-7FBBD61E8A4C}"/>
                  </a:ext>
                </a:extLst>
              </p:cNvPr>
              <p:cNvCxnSpPr>
                <a:cxnSpLocks noChangeAspect="1"/>
                <a:stCxn id="2270" idx="1"/>
                <a:endCxn id="2270"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273" name="Hexagon 2272">
                <a:extLst>
                  <a:ext uri="{FF2B5EF4-FFF2-40B4-BE49-F238E27FC236}">
                    <a16:creationId xmlns:a16="http://schemas.microsoft.com/office/drawing/2014/main" id="{17A05A61-CCAB-4FE5-8D18-4871140128E5}"/>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26" name="Group 1525">
              <a:extLst>
                <a:ext uri="{FF2B5EF4-FFF2-40B4-BE49-F238E27FC236}">
                  <a16:creationId xmlns:a16="http://schemas.microsoft.com/office/drawing/2014/main" id="{E6B2AFF4-A5A0-4844-A710-0EA0B58C6124}"/>
                </a:ext>
              </a:extLst>
            </p:cNvPr>
            <p:cNvGrpSpPr/>
            <p:nvPr/>
          </p:nvGrpSpPr>
          <p:grpSpPr>
            <a:xfrm>
              <a:off x="2246018" y="3944972"/>
              <a:ext cx="305197" cy="732470"/>
              <a:chOff x="2274744" y="1448199"/>
              <a:chExt cx="495301" cy="1188720"/>
            </a:xfrm>
          </p:grpSpPr>
          <p:sp>
            <p:nvSpPr>
              <p:cNvPr id="2266" name="Flowchart: Decision 2265">
                <a:extLst>
                  <a:ext uri="{FF2B5EF4-FFF2-40B4-BE49-F238E27FC236}">
                    <a16:creationId xmlns:a16="http://schemas.microsoft.com/office/drawing/2014/main" id="{4BD0D638-EBCD-4BCC-820A-F0A269C82CC3}"/>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267" name="Straight Connector 2266">
                <a:extLst>
                  <a:ext uri="{FF2B5EF4-FFF2-40B4-BE49-F238E27FC236}">
                    <a16:creationId xmlns:a16="http://schemas.microsoft.com/office/drawing/2014/main" id="{85B11DB4-4C27-497E-BD19-83D822BD69DB}"/>
                  </a:ext>
                </a:extLst>
              </p:cNvPr>
              <p:cNvCxnSpPr>
                <a:cxnSpLocks noChangeAspect="1"/>
                <a:stCxn id="2266" idx="0"/>
                <a:endCxn id="2266"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268" name="Straight Connector 2267">
                <a:extLst>
                  <a:ext uri="{FF2B5EF4-FFF2-40B4-BE49-F238E27FC236}">
                    <a16:creationId xmlns:a16="http://schemas.microsoft.com/office/drawing/2014/main" id="{FAC003FF-4870-469E-B3B3-370250F9AC54}"/>
                  </a:ext>
                </a:extLst>
              </p:cNvPr>
              <p:cNvCxnSpPr>
                <a:cxnSpLocks noChangeAspect="1"/>
                <a:stCxn id="2266" idx="1"/>
                <a:endCxn id="2266"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269" name="Hexagon 2268">
                <a:extLst>
                  <a:ext uri="{FF2B5EF4-FFF2-40B4-BE49-F238E27FC236}">
                    <a16:creationId xmlns:a16="http://schemas.microsoft.com/office/drawing/2014/main" id="{0C0EFABB-96BA-4722-B346-B539EB0449C0}"/>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27" name="Group 1526">
              <a:extLst>
                <a:ext uri="{FF2B5EF4-FFF2-40B4-BE49-F238E27FC236}">
                  <a16:creationId xmlns:a16="http://schemas.microsoft.com/office/drawing/2014/main" id="{0794F886-9509-4E2D-9FF3-6DCE9F1BC2BE}"/>
                </a:ext>
              </a:extLst>
            </p:cNvPr>
            <p:cNvGrpSpPr/>
            <p:nvPr/>
          </p:nvGrpSpPr>
          <p:grpSpPr>
            <a:xfrm>
              <a:off x="2347090" y="4188338"/>
              <a:ext cx="305197" cy="732470"/>
              <a:chOff x="2274744" y="1448199"/>
              <a:chExt cx="495301" cy="1188720"/>
            </a:xfrm>
          </p:grpSpPr>
          <p:sp>
            <p:nvSpPr>
              <p:cNvPr id="2262" name="Flowchart: Decision 2261">
                <a:extLst>
                  <a:ext uri="{FF2B5EF4-FFF2-40B4-BE49-F238E27FC236}">
                    <a16:creationId xmlns:a16="http://schemas.microsoft.com/office/drawing/2014/main" id="{A823602D-D6F2-4F58-AC4D-AE0749F8A91F}"/>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263" name="Straight Connector 2262">
                <a:extLst>
                  <a:ext uri="{FF2B5EF4-FFF2-40B4-BE49-F238E27FC236}">
                    <a16:creationId xmlns:a16="http://schemas.microsoft.com/office/drawing/2014/main" id="{D385FDA2-AE31-415D-998C-D24B88F221E1}"/>
                  </a:ext>
                </a:extLst>
              </p:cNvPr>
              <p:cNvCxnSpPr>
                <a:cxnSpLocks noChangeAspect="1"/>
                <a:stCxn id="2262" idx="0"/>
                <a:endCxn id="2262"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264" name="Straight Connector 2263">
                <a:extLst>
                  <a:ext uri="{FF2B5EF4-FFF2-40B4-BE49-F238E27FC236}">
                    <a16:creationId xmlns:a16="http://schemas.microsoft.com/office/drawing/2014/main" id="{545A3CDA-E4E9-4D37-A075-029578526324}"/>
                  </a:ext>
                </a:extLst>
              </p:cNvPr>
              <p:cNvCxnSpPr>
                <a:cxnSpLocks noChangeAspect="1"/>
                <a:stCxn id="2262" idx="1"/>
                <a:endCxn id="2262"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265" name="Hexagon 2264">
                <a:extLst>
                  <a:ext uri="{FF2B5EF4-FFF2-40B4-BE49-F238E27FC236}">
                    <a16:creationId xmlns:a16="http://schemas.microsoft.com/office/drawing/2014/main" id="{51A3CC7E-4882-46B0-97DE-E088C7B39A9C}"/>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28" name="Group 1527">
              <a:extLst>
                <a:ext uri="{FF2B5EF4-FFF2-40B4-BE49-F238E27FC236}">
                  <a16:creationId xmlns:a16="http://schemas.microsoft.com/office/drawing/2014/main" id="{3E55A2FB-5A8B-4544-B43E-79CA6EF4F929}"/>
                </a:ext>
              </a:extLst>
            </p:cNvPr>
            <p:cNvGrpSpPr/>
            <p:nvPr/>
          </p:nvGrpSpPr>
          <p:grpSpPr>
            <a:xfrm>
              <a:off x="2019311" y="2830685"/>
              <a:ext cx="305197" cy="732470"/>
              <a:chOff x="2274744" y="1448199"/>
              <a:chExt cx="495301" cy="1188720"/>
            </a:xfrm>
          </p:grpSpPr>
          <p:sp>
            <p:nvSpPr>
              <p:cNvPr id="2258" name="Flowchart: Decision 2257">
                <a:extLst>
                  <a:ext uri="{FF2B5EF4-FFF2-40B4-BE49-F238E27FC236}">
                    <a16:creationId xmlns:a16="http://schemas.microsoft.com/office/drawing/2014/main" id="{C1214838-C206-4937-92A1-F1CBA851074A}"/>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259" name="Straight Connector 2258">
                <a:extLst>
                  <a:ext uri="{FF2B5EF4-FFF2-40B4-BE49-F238E27FC236}">
                    <a16:creationId xmlns:a16="http://schemas.microsoft.com/office/drawing/2014/main" id="{E7A89AEC-D6A1-463A-8712-BF50AEC1F207}"/>
                  </a:ext>
                </a:extLst>
              </p:cNvPr>
              <p:cNvCxnSpPr>
                <a:cxnSpLocks noChangeAspect="1"/>
                <a:stCxn id="2258" idx="0"/>
                <a:endCxn id="2258"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260" name="Straight Connector 2259">
                <a:extLst>
                  <a:ext uri="{FF2B5EF4-FFF2-40B4-BE49-F238E27FC236}">
                    <a16:creationId xmlns:a16="http://schemas.microsoft.com/office/drawing/2014/main" id="{C58282E8-81EE-4377-AF78-7A1B947D19CB}"/>
                  </a:ext>
                </a:extLst>
              </p:cNvPr>
              <p:cNvCxnSpPr>
                <a:cxnSpLocks noChangeAspect="1"/>
                <a:stCxn id="2258" idx="1"/>
                <a:endCxn id="2258"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261" name="Hexagon 2260">
                <a:extLst>
                  <a:ext uri="{FF2B5EF4-FFF2-40B4-BE49-F238E27FC236}">
                    <a16:creationId xmlns:a16="http://schemas.microsoft.com/office/drawing/2014/main" id="{BDA0F84B-59C7-4605-8069-84EEC2D02F01}"/>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29" name="Group 1528">
              <a:extLst>
                <a:ext uri="{FF2B5EF4-FFF2-40B4-BE49-F238E27FC236}">
                  <a16:creationId xmlns:a16="http://schemas.microsoft.com/office/drawing/2014/main" id="{79AFC225-73E0-4661-B1DC-7D943E506180}"/>
                </a:ext>
              </a:extLst>
            </p:cNvPr>
            <p:cNvGrpSpPr/>
            <p:nvPr/>
          </p:nvGrpSpPr>
          <p:grpSpPr>
            <a:xfrm>
              <a:off x="2136878" y="3098749"/>
              <a:ext cx="305197" cy="732470"/>
              <a:chOff x="2274744" y="1448199"/>
              <a:chExt cx="495301" cy="1188720"/>
            </a:xfrm>
          </p:grpSpPr>
          <p:sp>
            <p:nvSpPr>
              <p:cNvPr id="2254" name="Flowchart: Decision 2253">
                <a:extLst>
                  <a:ext uri="{FF2B5EF4-FFF2-40B4-BE49-F238E27FC236}">
                    <a16:creationId xmlns:a16="http://schemas.microsoft.com/office/drawing/2014/main" id="{AD0387CC-59D7-4303-BE80-A63CE9F207FE}"/>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255" name="Straight Connector 2254">
                <a:extLst>
                  <a:ext uri="{FF2B5EF4-FFF2-40B4-BE49-F238E27FC236}">
                    <a16:creationId xmlns:a16="http://schemas.microsoft.com/office/drawing/2014/main" id="{08306A69-84E3-41DE-8456-3367955D0091}"/>
                  </a:ext>
                </a:extLst>
              </p:cNvPr>
              <p:cNvCxnSpPr>
                <a:cxnSpLocks noChangeAspect="1"/>
                <a:stCxn id="2254" idx="0"/>
                <a:endCxn id="2254"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256" name="Straight Connector 2255">
                <a:extLst>
                  <a:ext uri="{FF2B5EF4-FFF2-40B4-BE49-F238E27FC236}">
                    <a16:creationId xmlns:a16="http://schemas.microsoft.com/office/drawing/2014/main" id="{918B0C8C-8B19-4E43-A4DA-5FB3F29A3C14}"/>
                  </a:ext>
                </a:extLst>
              </p:cNvPr>
              <p:cNvCxnSpPr>
                <a:cxnSpLocks noChangeAspect="1"/>
                <a:stCxn id="2254" idx="1"/>
                <a:endCxn id="2254"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257" name="Hexagon 2256">
                <a:extLst>
                  <a:ext uri="{FF2B5EF4-FFF2-40B4-BE49-F238E27FC236}">
                    <a16:creationId xmlns:a16="http://schemas.microsoft.com/office/drawing/2014/main" id="{D74859C5-1609-4BCD-8E66-CC54885AB640}"/>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30" name="Group 1529">
              <a:extLst>
                <a:ext uri="{FF2B5EF4-FFF2-40B4-BE49-F238E27FC236}">
                  <a16:creationId xmlns:a16="http://schemas.microsoft.com/office/drawing/2014/main" id="{5FA36BFB-AA14-45B8-92CA-FEC3A7EF60A9}"/>
                </a:ext>
              </a:extLst>
            </p:cNvPr>
            <p:cNvGrpSpPr/>
            <p:nvPr/>
          </p:nvGrpSpPr>
          <p:grpSpPr>
            <a:xfrm>
              <a:off x="2241913" y="3358286"/>
              <a:ext cx="305197" cy="732470"/>
              <a:chOff x="2274744" y="1448199"/>
              <a:chExt cx="495301" cy="1188720"/>
            </a:xfrm>
          </p:grpSpPr>
          <p:sp>
            <p:nvSpPr>
              <p:cNvPr id="2250" name="Flowchart: Decision 2249">
                <a:extLst>
                  <a:ext uri="{FF2B5EF4-FFF2-40B4-BE49-F238E27FC236}">
                    <a16:creationId xmlns:a16="http://schemas.microsoft.com/office/drawing/2014/main" id="{CA2786BC-67DC-4E97-BA48-026F5B0372B6}"/>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251" name="Straight Connector 2250">
                <a:extLst>
                  <a:ext uri="{FF2B5EF4-FFF2-40B4-BE49-F238E27FC236}">
                    <a16:creationId xmlns:a16="http://schemas.microsoft.com/office/drawing/2014/main" id="{FB550AF3-8B87-4E7F-9379-3A2461730315}"/>
                  </a:ext>
                </a:extLst>
              </p:cNvPr>
              <p:cNvCxnSpPr>
                <a:cxnSpLocks noChangeAspect="1"/>
                <a:stCxn id="2250" idx="0"/>
                <a:endCxn id="2250"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252" name="Straight Connector 2251">
                <a:extLst>
                  <a:ext uri="{FF2B5EF4-FFF2-40B4-BE49-F238E27FC236}">
                    <a16:creationId xmlns:a16="http://schemas.microsoft.com/office/drawing/2014/main" id="{BDBFE1F7-F893-4F17-A980-518DC38BFFB3}"/>
                  </a:ext>
                </a:extLst>
              </p:cNvPr>
              <p:cNvCxnSpPr>
                <a:cxnSpLocks noChangeAspect="1"/>
                <a:stCxn id="2250" idx="1"/>
                <a:endCxn id="2250"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253" name="Hexagon 2252">
                <a:extLst>
                  <a:ext uri="{FF2B5EF4-FFF2-40B4-BE49-F238E27FC236}">
                    <a16:creationId xmlns:a16="http://schemas.microsoft.com/office/drawing/2014/main" id="{664FA2D6-0F4E-4E17-872C-E51EE1C50982}"/>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31" name="Group 1530">
              <a:extLst>
                <a:ext uri="{FF2B5EF4-FFF2-40B4-BE49-F238E27FC236}">
                  <a16:creationId xmlns:a16="http://schemas.microsoft.com/office/drawing/2014/main" id="{24204245-980B-4F87-B88E-89920B281920}"/>
                </a:ext>
              </a:extLst>
            </p:cNvPr>
            <p:cNvGrpSpPr/>
            <p:nvPr/>
          </p:nvGrpSpPr>
          <p:grpSpPr>
            <a:xfrm>
              <a:off x="2361714" y="3641740"/>
              <a:ext cx="305197" cy="732470"/>
              <a:chOff x="2274744" y="1448199"/>
              <a:chExt cx="495301" cy="1188720"/>
            </a:xfrm>
          </p:grpSpPr>
          <p:sp>
            <p:nvSpPr>
              <p:cNvPr id="2246" name="Flowchart: Decision 2245">
                <a:extLst>
                  <a:ext uri="{FF2B5EF4-FFF2-40B4-BE49-F238E27FC236}">
                    <a16:creationId xmlns:a16="http://schemas.microsoft.com/office/drawing/2014/main" id="{708C65EB-25C3-41A3-8200-15F279A4887E}"/>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247" name="Straight Connector 2246">
                <a:extLst>
                  <a:ext uri="{FF2B5EF4-FFF2-40B4-BE49-F238E27FC236}">
                    <a16:creationId xmlns:a16="http://schemas.microsoft.com/office/drawing/2014/main" id="{6E1BC960-7199-45D6-B118-23B881B4CB71}"/>
                  </a:ext>
                </a:extLst>
              </p:cNvPr>
              <p:cNvCxnSpPr>
                <a:cxnSpLocks noChangeAspect="1"/>
                <a:stCxn id="2246" idx="0"/>
                <a:endCxn id="2246"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248" name="Straight Connector 2247">
                <a:extLst>
                  <a:ext uri="{FF2B5EF4-FFF2-40B4-BE49-F238E27FC236}">
                    <a16:creationId xmlns:a16="http://schemas.microsoft.com/office/drawing/2014/main" id="{8F6C42B1-CECA-45B5-BDAB-CECF340E5A6A}"/>
                  </a:ext>
                </a:extLst>
              </p:cNvPr>
              <p:cNvCxnSpPr>
                <a:cxnSpLocks noChangeAspect="1"/>
                <a:stCxn id="2246" idx="1"/>
                <a:endCxn id="2246"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249" name="Hexagon 2248">
                <a:extLst>
                  <a:ext uri="{FF2B5EF4-FFF2-40B4-BE49-F238E27FC236}">
                    <a16:creationId xmlns:a16="http://schemas.microsoft.com/office/drawing/2014/main" id="{233EE4CA-1AB6-420C-A471-200C5FD071E5}"/>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32" name="Group 1531">
              <a:extLst>
                <a:ext uri="{FF2B5EF4-FFF2-40B4-BE49-F238E27FC236}">
                  <a16:creationId xmlns:a16="http://schemas.microsoft.com/office/drawing/2014/main" id="{010883C0-E3DB-48C7-9554-D5098A92FCF0}"/>
                </a:ext>
              </a:extLst>
            </p:cNvPr>
            <p:cNvGrpSpPr/>
            <p:nvPr/>
          </p:nvGrpSpPr>
          <p:grpSpPr>
            <a:xfrm>
              <a:off x="2462785" y="3885107"/>
              <a:ext cx="305197" cy="732470"/>
              <a:chOff x="2274744" y="1448199"/>
              <a:chExt cx="495301" cy="1188720"/>
            </a:xfrm>
          </p:grpSpPr>
          <p:sp>
            <p:nvSpPr>
              <p:cNvPr id="2242" name="Flowchart: Decision 2241">
                <a:extLst>
                  <a:ext uri="{FF2B5EF4-FFF2-40B4-BE49-F238E27FC236}">
                    <a16:creationId xmlns:a16="http://schemas.microsoft.com/office/drawing/2014/main" id="{EDE811FE-3135-46E9-82EA-3CCA27DD7A88}"/>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243" name="Straight Connector 2242">
                <a:extLst>
                  <a:ext uri="{FF2B5EF4-FFF2-40B4-BE49-F238E27FC236}">
                    <a16:creationId xmlns:a16="http://schemas.microsoft.com/office/drawing/2014/main" id="{E7E6E838-78C0-43C7-81F7-4651EA331F34}"/>
                  </a:ext>
                </a:extLst>
              </p:cNvPr>
              <p:cNvCxnSpPr>
                <a:cxnSpLocks noChangeAspect="1"/>
                <a:stCxn id="2242" idx="0"/>
                <a:endCxn id="2242"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244" name="Straight Connector 2243">
                <a:extLst>
                  <a:ext uri="{FF2B5EF4-FFF2-40B4-BE49-F238E27FC236}">
                    <a16:creationId xmlns:a16="http://schemas.microsoft.com/office/drawing/2014/main" id="{3ED86185-FC5C-4DAB-A60B-A4FFFCEB86D9}"/>
                  </a:ext>
                </a:extLst>
              </p:cNvPr>
              <p:cNvCxnSpPr>
                <a:cxnSpLocks noChangeAspect="1"/>
                <a:stCxn id="2242" idx="1"/>
                <a:endCxn id="2242"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245" name="Hexagon 2244">
                <a:extLst>
                  <a:ext uri="{FF2B5EF4-FFF2-40B4-BE49-F238E27FC236}">
                    <a16:creationId xmlns:a16="http://schemas.microsoft.com/office/drawing/2014/main" id="{B4AF6A02-9EDA-49DA-9091-49551BFA50D4}"/>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33" name="Group 1532">
              <a:extLst>
                <a:ext uri="{FF2B5EF4-FFF2-40B4-BE49-F238E27FC236}">
                  <a16:creationId xmlns:a16="http://schemas.microsoft.com/office/drawing/2014/main" id="{665BB0E3-EC2A-4898-A3A4-525D23408DE4}"/>
                </a:ext>
              </a:extLst>
            </p:cNvPr>
            <p:cNvGrpSpPr/>
            <p:nvPr/>
          </p:nvGrpSpPr>
          <p:grpSpPr>
            <a:xfrm rot="174685">
              <a:off x="1571338" y="1295266"/>
              <a:ext cx="305197" cy="732470"/>
              <a:chOff x="2274744" y="1448199"/>
              <a:chExt cx="495301" cy="1188720"/>
            </a:xfrm>
          </p:grpSpPr>
          <p:sp>
            <p:nvSpPr>
              <p:cNvPr id="2238" name="Flowchart: Decision 2237">
                <a:extLst>
                  <a:ext uri="{FF2B5EF4-FFF2-40B4-BE49-F238E27FC236}">
                    <a16:creationId xmlns:a16="http://schemas.microsoft.com/office/drawing/2014/main" id="{7E8907A9-635A-4D15-9E20-6DC071C26263}"/>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239" name="Straight Connector 2238">
                <a:extLst>
                  <a:ext uri="{FF2B5EF4-FFF2-40B4-BE49-F238E27FC236}">
                    <a16:creationId xmlns:a16="http://schemas.microsoft.com/office/drawing/2014/main" id="{3581C443-8267-484E-BD7B-42EE31BEEE5A}"/>
                  </a:ext>
                </a:extLst>
              </p:cNvPr>
              <p:cNvCxnSpPr>
                <a:cxnSpLocks noChangeAspect="1"/>
                <a:stCxn id="2238" idx="0"/>
                <a:endCxn id="2238"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240" name="Straight Connector 2239">
                <a:extLst>
                  <a:ext uri="{FF2B5EF4-FFF2-40B4-BE49-F238E27FC236}">
                    <a16:creationId xmlns:a16="http://schemas.microsoft.com/office/drawing/2014/main" id="{B46DC30F-9F0F-4387-BF01-3D160EC01258}"/>
                  </a:ext>
                </a:extLst>
              </p:cNvPr>
              <p:cNvCxnSpPr>
                <a:cxnSpLocks noChangeAspect="1"/>
                <a:stCxn id="2238" idx="1"/>
                <a:endCxn id="2238"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241" name="Hexagon 2240">
                <a:extLst>
                  <a:ext uri="{FF2B5EF4-FFF2-40B4-BE49-F238E27FC236}">
                    <a16:creationId xmlns:a16="http://schemas.microsoft.com/office/drawing/2014/main" id="{A199ECE5-F2D6-4A72-BB7B-DECA8F646992}"/>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34" name="Group 1533">
              <a:extLst>
                <a:ext uri="{FF2B5EF4-FFF2-40B4-BE49-F238E27FC236}">
                  <a16:creationId xmlns:a16="http://schemas.microsoft.com/office/drawing/2014/main" id="{90359195-6EEA-488B-8E47-8A0A978F5352}"/>
                </a:ext>
              </a:extLst>
            </p:cNvPr>
            <p:cNvGrpSpPr/>
            <p:nvPr/>
          </p:nvGrpSpPr>
          <p:grpSpPr>
            <a:xfrm rot="174685">
              <a:off x="1688905" y="1563329"/>
              <a:ext cx="305197" cy="732470"/>
              <a:chOff x="2274744" y="1448199"/>
              <a:chExt cx="495301" cy="1188720"/>
            </a:xfrm>
          </p:grpSpPr>
          <p:sp>
            <p:nvSpPr>
              <p:cNvPr id="2234" name="Flowchart: Decision 2233">
                <a:extLst>
                  <a:ext uri="{FF2B5EF4-FFF2-40B4-BE49-F238E27FC236}">
                    <a16:creationId xmlns:a16="http://schemas.microsoft.com/office/drawing/2014/main" id="{617D2AC3-B7FC-4C10-A5E0-A38BEAE5E08A}"/>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235" name="Straight Connector 2234">
                <a:extLst>
                  <a:ext uri="{FF2B5EF4-FFF2-40B4-BE49-F238E27FC236}">
                    <a16:creationId xmlns:a16="http://schemas.microsoft.com/office/drawing/2014/main" id="{17DE7445-066F-43F0-AAF2-DD5C073E16A9}"/>
                  </a:ext>
                </a:extLst>
              </p:cNvPr>
              <p:cNvCxnSpPr>
                <a:cxnSpLocks noChangeAspect="1"/>
                <a:stCxn id="2234" idx="0"/>
                <a:endCxn id="2234"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236" name="Straight Connector 2235">
                <a:extLst>
                  <a:ext uri="{FF2B5EF4-FFF2-40B4-BE49-F238E27FC236}">
                    <a16:creationId xmlns:a16="http://schemas.microsoft.com/office/drawing/2014/main" id="{B6CD46B7-7910-437D-8653-F103F955F203}"/>
                  </a:ext>
                </a:extLst>
              </p:cNvPr>
              <p:cNvCxnSpPr>
                <a:cxnSpLocks noChangeAspect="1"/>
                <a:stCxn id="2234" idx="1"/>
                <a:endCxn id="2234"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237" name="Hexagon 2236">
                <a:extLst>
                  <a:ext uri="{FF2B5EF4-FFF2-40B4-BE49-F238E27FC236}">
                    <a16:creationId xmlns:a16="http://schemas.microsoft.com/office/drawing/2014/main" id="{694B3025-9C0A-41B5-B075-4B97B626A098}"/>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35" name="Group 1534">
              <a:extLst>
                <a:ext uri="{FF2B5EF4-FFF2-40B4-BE49-F238E27FC236}">
                  <a16:creationId xmlns:a16="http://schemas.microsoft.com/office/drawing/2014/main" id="{BF525769-D57E-42EE-8540-AA196AE7A427}"/>
                </a:ext>
              </a:extLst>
            </p:cNvPr>
            <p:cNvGrpSpPr/>
            <p:nvPr/>
          </p:nvGrpSpPr>
          <p:grpSpPr>
            <a:xfrm rot="174685">
              <a:off x="1793940" y="1822866"/>
              <a:ext cx="305197" cy="732470"/>
              <a:chOff x="2274744" y="1448199"/>
              <a:chExt cx="495301" cy="1188720"/>
            </a:xfrm>
          </p:grpSpPr>
          <p:sp>
            <p:nvSpPr>
              <p:cNvPr id="2230" name="Flowchart: Decision 2229">
                <a:extLst>
                  <a:ext uri="{FF2B5EF4-FFF2-40B4-BE49-F238E27FC236}">
                    <a16:creationId xmlns:a16="http://schemas.microsoft.com/office/drawing/2014/main" id="{3B33E7AC-CA42-4CB1-AF72-31D2AEAF3FB0}"/>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231" name="Straight Connector 2230">
                <a:extLst>
                  <a:ext uri="{FF2B5EF4-FFF2-40B4-BE49-F238E27FC236}">
                    <a16:creationId xmlns:a16="http://schemas.microsoft.com/office/drawing/2014/main" id="{911F3E90-540E-4664-B756-F5D62A5423CB}"/>
                  </a:ext>
                </a:extLst>
              </p:cNvPr>
              <p:cNvCxnSpPr>
                <a:cxnSpLocks noChangeAspect="1"/>
                <a:stCxn id="2230" idx="0"/>
                <a:endCxn id="2230"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232" name="Straight Connector 2231">
                <a:extLst>
                  <a:ext uri="{FF2B5EF4-FFF2-40B4-BE49-F238E27FC236}">
                    <a16:creationId xmlns:a16="http://schemas.microsoft.com/office/drawing/2014/main" id="{43A477DF-5669-4039-B5AB-00920D861D9D}"/>
                  </a:ext>
                </a:extLst>
              </p:cNvPr>
              <p:cNvCxnSpPr>
                <a:cxnSpLocks noChangeAspect="1"/>
                <a:stCxn id="2230" idx="1"/>
                <a:endCxn id="2230"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233" name="Hexagon 2232">
                <a:extLst>
                  <a:ext uri="{FF2B5EF4-FFF2-40B4-BE49-F238E27FC236}">
                    <a16:creationId xmlns:a16="http://schemas.microsoft.com/office/drawing/2014/main" id="{3B6F34E4-922F-4B35-89E6-FE2F4C4F452E}"/>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36" name="Group 1535">
              <a:extLst>
                <a:ext uri="{FF2B5EF4-FFF2-40B4-BE49-F238E27FC236}">
                  <a16:creationId xmlns:a16="http://schemas.microsoft.com/office/drawing/2014/main" id="{336C6806-CCC2-4935-9DE9-AA30B49EDCA6}"/>
                </a:ext>
              </a:extLst>
            </p:cNvPr>
            <p:cNvGrpSpPr/>
            <p:nvPr/>
          </p:nvGrpSpPr>
          <p:grpSpPr>
            <a:xfrm rot="174685">
              <a:off x="1913740" y="2106321"/>
              <a:ext cx="305197" cy="732470"/>
              <a:chOff x="2274744" y="1448199"/>
              <a:chExt cx="495301" cy="1188720"/>
            </a:xfrm>
          </p:grpSpPr>
          <p:sp>
            <p:nvSpPr>
              <p:cNvPr id="2226" name="Flowchart: Decision 2225">
                <a:extLst>
                  <a:ext uri="{FF2B5EF4-FFF2-40B4-BE49-F238E27FC236}">
                    <a16:creationId xmlns:a16="http://schemas.microsoft.com/office/drawing/2014/main" id="{1E87FCD3-7186-4979-8B24-F3BC89D5BFFA}"/>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227" name="Straight Connector 2226">
                <a:extLst>
                  <a:ext uri="{FF2B5EF4-FFF2-40B4-BE49-F238E27FC236}">
                    <a16:creationId xmlns:a16="http://schemas.microsoft.com/office/drawing/2014/main" id="{3B1743C3-2769-46C5-B0BB-0BD4A1C2693B}"/>
                  </a:ext>
                </a:extLst>
              </p:cNvPr>
              <p:cNvCxnSpPr>
                <a:cxnSpLocks noChangeAspect="1"/>
                <a:stCxn id="2226" idx="0"/>
                <a:endCxn id="2226"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228" name="Straight Connector 2227">
                <a:extLst>
                  <a:ext uri="{FF2B5EF4-FFF2-40B4-BE49-F238E27FC236}">
                    <a16:creationId xmlns:a16="http://schemas.microsoft.com/office/drawing/2014/main" id="{14D29DD4-1C01-4995-AD1C-273DE671ECCD}"/>
                  </a:ext>
                </a:extLst>
              </p:cNvPr>
              <p:cNvCxnSpPr>
                <a:cxnSpLocks noChangeAspect="1"/>
                <a:stCxn id="2226" idx="1"/>
                <a:endCxn id="2226"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229" name="Hexagon 2228">
                <a:extLst>
                  <a:ext uri="{FF2B5EF4-FFF2-40B4-BE49-F238E27FC236}">
                    <a16:creationId xmlns:a16="http://schemas.microsoft.com/office/drawing/2014/main" id="{E66A1EF5-711B-407C-BDC5-5AF5E2622B82}"/>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37" name="Group 1536">
              <a:extLst>
                <a:ext uri="{FF2B5EF4-FFF2-40B4-BE49-F238E27FC236}">
                  <a16:creationId xmlns:a16="http://schemas.microsoft.com/office/drawing/2014/main" id="{D8BDA967-5546-4B7B-906D-0FD141228C80}"/>
                </a:ext>
              </a:extLst>
            </p:cNvPr>
            <p:cNvGrpSpPr/>
            <p:nvPr/>
          </p:nvGrpSpPr>
          <p:grpSpPr>
            <a:xfrm rot="174685">
              <a:off x="2014813" y="2349687"/>
              <a:ext cx="305197" cy="732470"/>
              <a:chOff x="2274744" y="1448199"/>
              <a:chExt cx="495301" cy="1188720"/>
            </a:xfrm>
          </p:grpSpPr>
          <p:sp>
            <p:nvSpPr>
              <p:cNvPr id="2222" name="Flowchart: Decision 2221">
                <a:extLst>
                  <a:ext uri="{FF2B5EF4-FFF2-40B4-BE49-F238E27FC236}">
                    <a16:creationId xmlns:a16="http://schemas.microsoft.com/office/drawing/2014/main" id="{195C206C-47C0-451F-8DA8-D992949C0D9B}"/>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223" name="Straight Connector 2222">
                <a:extLst>
                  <a:ext uri="{FF2B5EF4-FFF2-40B4-BE49-F238E27FC236}">
                    <a16:creationId xmlns:a16="http://schemas.microsoft.com/office/drawing/2014/main" id="{E4BC262A-DB0F-4AA1-871D-DEFCB1E71DBA}"/>
                  </a:ext>
                </a:extLst>
              </p:cNvPr>
              <p:cNvCxnSpPr>
                <a:cxnSpLocks noChangeAspect="1"/>
                <a:stCxn id="2222" idx="0"/>
                <a:endCxn id="2222"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224" name="Straight Connector 2223">
                <a:extLst>
                  <a:ext uri="{FF2B5EF4-FFF2-40B4-BE49-F238E27FC236}">
                    <a16:creationId xmlns:a16="http://schemas.microsoft.com/office/drawing/2014/main" id="{7B169558-9205-4CAD-B9A0-DB1E49A6F455}"/>
                  </a:ext>
                </a:extLst>
              </p:cNvPr>
              <p:cNvCxnSpPr>
                <a:cxnSpLocks noChangeAspect="1"/>
                <a:stCxn id="2222" idx="1"/>
                <a:endCxn id="2222"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225" name="Hexagon 2224">
                <a:extLst>
                  <a:ext uri="{FF2B5EF4-FFF2-40B4-BE49-F238E27FC236}">
                    <a16:creationId xmlns:a16="http://schemas.microsoft.com/office/drawing/2014/main" id="{C6F0FE4A-DC7E-43AD-AE1E-1F29E6B72122}"/>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38" name="Group 1537">
              <a:extLst>
                <a:ext uri="{FF2B5EF4-FFF2-40B4-BE49-F238E27FC236}">
                  <a16:creationId xmlns:a16="http://schemas.microsoft.com/office/drawing/2014/main" id="{0A42C8A2-A6C1-47A1-AE7B-D78C3261384D}"/>
                </a:ext>
              </a:extLst>
            </p:cNvPr>
            <p:cNvGrpSpPr/>
            <p:nvPr/>
          </p:nvGrpSpPr>
          <p:grpSpPr>
            <a:xfrm rot="174685">
              <a:off x="1678354" y="1022102"/>
              <a:ext cx="305197" cy="732470"/>
              <a:chOff x="2274744" y="1448199"/>
              <a:chExt cx="495301" cy="1188720"/>
            </a:xfrm>
          </p:grpSpPr>
          <p:sp>
            <p:nvSpPr>
              <p:cNvPr id="2218" name="Flowchart: Decision 2217">
                <a:extLst>
                  <a:ext uri="{FF2B5EF4-FFF2-40B4-BE49-F238E27FC236}">
                    <a16:creationId xmlns:a16="http://schemas.microsoft.com/office/drawing/2014/main" id="{1E9094DF-84C9-4228-9E2E-8915C72D559F}"/>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219" name="Straight Connector 2218">
                <a:extLst>
                  <a:ext uri="{FF2B5EF4-FFF2-40B4-BE49-F238E27FC236}">
                    <a16:creationId xmlns:a16="http://schemas.microsoft.com/office/drawing/2014/main" id="{C8BBA632-22B7-45D1-831E-A75AC7B75768}"/>
                  </a:ext>
                </a:extLst>
              </p:cNvPr>
              <p:cNvCxnSpPr>
                <a:cxnSpLocks noChangeAspect="1"/>
                <a:stCxn id="2218" idx="0"/>
                <a:endCxn id="2218"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220" name="Straight Connector 2219">
                <a:extLst>
                  <a:ext uri="{FF2B5EF4-FFF2-40B4-BE49-F238E27FC236}">
                    <a16:creationId xmlns:a16="http://schemas.microsoft.com/office/drawing/2014/main" id="{E463BB88-045C-4B87-9DAB-8B05A9A09613}"/>
                  </a:ext>
                </a:extLst>
              </p:cNvPr>
              <p:cNvCxnSpPr>
                <a:cxnSpLocks noChangeAspect="1"/>
                <a:stCxn id="2218" idx="1"/>
                <a:endCxn id="2218"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221" name="Hexagon 2220">
                <a:extLst>
                  <a:ext uri="{FF2B5EF4-FFF2-40B4-BE49-F238E27FC236}">
                    <a16:creationId xmlns:a16="http://schemas.microsoft.com/office/drawing/2014/main" id="{A61A0661-84BF-4E1E-85E3-2637EB7E354A}"/>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39" name="Group 1538">
              <a:extLst>
                <a:ext uri="{FF2B5EF4-FFF2-40B4-BE49-F238E27FC236}">
                  <a16:creationId xmlns:a16="http://schemas.microsoft.com/office/drawing/2014/main" id="{B5BA37DA-AFDF-4D9C-897C-F6DDF4EBE3AA}"/>
                </a:ext>
              </a:extLst>
            </p:cNvPr>
            <p:cNvGrpSpPr/>
            <p:nvPr/>
          </p:nvGrpSpPr>
          <p:grpSpPr>
            <a:xfrm rot="174685">
              <a:off x="1795921" y="1290165"/>
              <a:ext cx="305197" cy="732470"/>
              <a:chOff x="2274744" y="1448199"/>
              <a:chExt cx="495301" cy="1188720"/>
            </a:xfrm>
          </p:grpSpPr>
          <p:sp>
            <p:nvSpPr>
              <p:cNvPr id="2214" name="Flowchart: Decision 2213">
                <a:extLst>
                  <a:ext uri="{FF2B5EF4-FFF2-40B4-BE49-F238E27FC236}">
                    <a16:creationId xmlns:a16="http://schemas.microsoft.com/office/drawing/2014/main" id="{E8AE95DF-E9DA-41FF-B362-2E8024A02CAA}"/>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215" name="Straight Connector 2214">
                <a:extLst>
                  <a:ext uri="{FF2B5EF4-FFF2-40B4-BE49-F238E27FC236}">
                    <a16:creationId xmlns:a16="http://schemas.microsoft.com/office/drawing/2014/main" id="{1B614A31-1AA4-4DCF-BD92-3325DD833160}"/>
                  </a:ext>
                </a:extLst>
              </p:cNvPr>
              <p:cNvCxnSpPr>
                <a:cxnSpLocks noChangeAspect="1"/>
                <a:stCxn id="2214" idx="0"/>
                <a:endCxn id="2214"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216" name="Straight Connector 2215">
                <a:extLst>
                  <a:ext uri="{FF2B5EF4-FFF2-40B4-BE49-F238E27FC236}">
                    <a16:creationId xmlns:a16="http://schemas.microsoft.com/office/drawing/2014/main" id="{42C7DB0C-9E0A-46FA-A4C5-3BF091E8BD14}"/>
                  </a:ext>
                </a:extLst>
              </p:cNvPr>
              <p:cNvCxnSpPr>
                <a:cxnSpLocks noChangeAspect="1"/>
                <a:stCxn id="2214" idx="1"/>
                <a:endCxn id="2214"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217" name="Hexagon 2216">
                <a:extLst>
                  <a:ext uri="{FF2B5EF4-FFF2-40B4-BE49-F238E27FC236}">
                    <a16:creationId xmlns:a16="http://schemas.microsoft.com/office/drawing/2014/main" id="{00EE1B3A-6385-45AB-B0D0-9DE5EB2BDF23}"/>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40" name="Group 1539">
              <a:extLst>
                <a:ext uri="{FF2B5EF4-FFF2-40B4-BE49-F238E27FC236}">
                  <a16:creationId xmlns:a16="http://schemas.microsoft.com/office/drawing/2014/main" id="{712BC72B-422B-4A65-B2BF-439BEC1C2F5E}"/>
                </a:ext>
              </a:extLst>
            </p:cNvPr>
            <p:cNvGrpSpPr/>
            <p:nvPr/>
          </p:nvGrpSpPr>
          <p:grpSpPr>
            <a:xfrm rot="174685">
              <a:off x="1900956" y="1549702"/>
              <a:ext cx="305197" cy="732470"/>
              <a:chOff x="2274744" y="1448199"/>
              <a:chExt cx="495301" cy="1188720"/>
            </a:xfrm>
          </p:grpSpPr>
          <p:sp>
            <p:nvSpPr>
              <p:cNvPr id="2210" name="Flowchart: Decision 2209">
                <a:extLst>
                  <a:ext uri="{FF2B5EF4-FFF2-40B4-BE49-F238E27FC236}">
                    <a16:creationId xmlns:a16="http://schemas.microsoft.com/office/drawing/2014/main" id="{FEDA2B96-10F9-423F-82FD-686BC9465D6F}"/>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211" name="Straight Connector 2210">
                <a:extLst>
                  <a:ext uri="{FF2B5EF4-FFF2-40B4-BE49-F238E27FC236}">
                    <a16:creationId xmlns:a16="http://schemas.microsoft.com/office/drawing/2014/main" id="{D20F4E20-135C-46C6-ABB6-90EA4CAE34BB}"/>
                  </a:ext>
                </a:extLst>
              </p:cNvPr>
              <p:cNvCxnSpPr>
                <a:cxnSpLocks noChangeAspect="1"/>
                <a:stCxn id="2210" idx="0"/>
                <a:endCxn id="2210"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212" name="Straight Connector 2211">
                <a:extLst>
                  <a:ext uri="{FF2B5EF4-FFF2-40B4-BE49-F238E27FC236}">
                    <a16:creationId xmlns:a16="http://schemas.microsoft.com/office/drawing/2014/main" id="{D532F597-C784-43FD-AC5A-FEB4C1CF07B6}"/>
                  </a:ext>
                </a:extLst>
              </p:cNvPr>
              <p:cNvCxnSpPr>
                <a:cxnSpLocks noChangeAspect="1"/>
                <a:stCxn id="2210" idx="1"/>
                <a:endCxn id="2210"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213" name="Hexagon 2212">
                <a:extLst>
                  <a:ext uri="{FF2B5EF4-FFF2-40B4-BE49-F238E27FC236}">
                    <a16:creationId xmlns:a16="http://schemas.microsoft.com/office/drawing/2014/main" id="{CFBC9410-BB6D-4EB4-8E0F-7A4C4397224D}"/>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41" name="Group 1540">
              <a:extLst>
                <a:ext uri="{FF2B5EF4-FFF2-40B4-BE49-F238E27FC236}">
                  <a16:creationId xmlns:a16="http://schemas.microsoft.com/office/drawing/2014/main" id="{E31FE9AA-5473-4EA0-9AD7-ADCE9BBED019}"/>
                </a:ext>
              </a:extLst>
            </p:cNvPr>
            <p:cNvGrpSpPr/>
            <p:nvPr/>
          </p:nvGrpSpPr>
          <p:grpSpPr>
            <a:xfrm rot="174685">
              <a:off x="2020756" y="1833157"/>
              <a:ext cx="305197" cy="732470"/>
              <a:chOff x="2274744" y="1448199"/>
              <a:chExt cx="495301" cy="1188720"/>
            </a:xfrm>
          </p:grpSpPr>
          <p:sp>
            <p:nvSpPr>
              <p:cNvPr id="2206" name="Flowchart: Decision 2205">
                <a:extLst>
                  <a:ext uri="{FF2B5EF4-FFF2-40B4-BE49-F238E27FC236}">
                    <a16:creationId xmlns:a16="http://schemas.microsoft.com/office/drawing/2014/main" id="{402FB0F9-67D2-4855-B1A9-DEB6929C60F1}"/>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207" name="Straight Connector 2206">
                <a:extLst>
                  <a:ext uri="{FF2B5EF4-FFF2-40B4-BE49-F238E27FC236}">
                    <a16:creationId xmlns:a16="http://schemas.microsoft.com/office/drawing/2014/main" id="{7CED06A7-F7A9-4BE1-B9E0-F9FE1234D779}"/>
                  </a:ext>
                </a:extLst>
              </p:cNvPr>
              <p:cNvCxnSpPr>
                <a:cxnSpLocks noChangeAspect="1"/>
                <a:stCxn id="2206" idx="0"/>
                <a:endCxn id="2206"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208" name="Straight Connector 2207">
                <a:extLst>
                  <a:ext uri="{FF2B5EF4-FFF2-40B4-BE49-F238E27FC236}">
                    <a16:creationId xmlns:a16="http://schemas.microsoft.com/office/drawing/2014/main" id="{A5A0913E-B1CE-4DF9-B40B-E379D8466A08}"/>
                  </a:ext>
                </a:extLst>
              </p:cNvPr>
              <p:cNvCxnSpPr>
                <a:cxnSpLocks noChangeAspect="1"/>
                <a:stCxn id="2206" idx="1"/>
                <a:endCxn id="2206"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209" name="Hexagon 2208">
                <a:extLst>
                  <a:ext uri="{FF2B5EF4-FFF2-40B4-BE49-F238E27FC236}">
                    <a16:creationId xmlns:a16="http://schemas.microsoft.com/office/drawing/2014/main" id="{9E680913-526C-40FE-826E-990687FCD8EE}"/>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42" name="Group 1541">
              <a:extLst>
                <a:ext uri="{FF2B5EF4-FFF2-40B4-BE49-F238E27FC236}">
                  <a16:creationId xmlns:a16="http://schemas.microsoft.com/office/drawing/2014/main" id="{3E651CAD-EB83-4331-B8E9-6FB295C60F95}"/>
                </a:ext>
              </a:extLst>
            </p:cNvPr>
            <p:cNvGrpSpPr/>
            <p:nvPr/>
          </p:nvGrpSpPr>
          <p:grpSpPr>
            <a:xfrm rot="174685">
              <a:off x="2121828" y="2076523"/>
              <a:ext cx="305197" cy="732470"/>
              <a:chOff x="2274744" y="1448199"/>
              <a:chExt cx="495301" cy="1188720"/>
            </a:xfrm>
          </p:grpSpPr>
          <p:sp>
            <p:nvSpPr>
              <p:cNvPr id="2202" name="Flowchart: Decision 2201">
                <a:extLst>
                  <a:ext uri="{FF2B5EF4-FFF2-40B4-BE49-F238E27FC236}">
                    <a16:creationId xmlns:a16="http://schemas.microsoft.com/office/drawing/2014/main" id="{3C28B3DC-4104-40C1-AF0A-D7424EF40D79}"/>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203" name="Straight Connector 2202">
                <a:extLst>
                  <a:ext uri="{FF2B5EF4-FFF2-40B4-BE49-F238E27FC236}">
                    <a16:creationId xmlns:a16="http://schemas.microsoft.com/office/drawing/2014/main" id="{1D5D3313-055F-416B-9AF1-7780B723D3D4}"/>
                  </a:ext>
                </a:extLst>
              </p:cNvPr>
              <p:cNvCxnSpPr>
                <a:cxnSpLocks noChangeAspect="1"/>
                <a:stCxn id="2202" idx="0"/>
                <a:endCxn id="2202"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204" name="Straight Connector 2203">
                <a:extLst>
                  <a:ext uri="{FF2B5EF4-FFF2-40B4-BE49-F238E27FC236}">
                    <a16:creationId xmlns:a16="http://schemas.microsoft.com/office/drawing/2014/main" id="{06C8E52C-BF5D-483A-A97D-3AAF377FE638}"/>
                  </a:ext>
                </a:extLst>
              </p:cNvPr>
              <p:cNvCxnSpPr>
                <a:cxnSpLocks noChangeAspect="1"/>
                <a:stCxn id="2202" idx="1"/>
                <a:endCxn id="2202"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205" name="Hexagon 2204">
                <a:extLst>
                  <a:ext uri="{FF2B5EF4-FFF2-40B4-BE49-F238E27FC236}">
                    <a16:creationId xmlns:a16="http://schemas.microsoft.com/office/drawing/2014/main" id="{C5EC9EA4-2A4D-40AF-AF38-F6E10B2CC920}"/>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43" name="Group 1542">
              <a:extLst>
                <a:ext uri="{FF2B5EF4-FFF2-40B4-BE49-F238E27FC236}">
                  <a16:creationId xmlns:a16="http://schemas.microsoft.com/office/drawing/2014/main" id="{D1BD0E18-8785-4149-8263-EC1A26D89002}"/>
                </a:ext>
              </a:extLst>
            </p:cNvPr>
            <p:cNvGrpSpPr/>
            <p:nvPr/>
          </p:nvGrpSpPr>
          <p:grpSpPr>
            <a:xfrm rot="174685">
              <a:off x="2116723" y="2617586"/>
              <a:ext cx="305197" cy="732470"/>
              <a:chOff x="2274744" y="1448199"/>
              <a:chExt cx="495301" cy="1188720"/>
            </a:xfrm>
          </p:grpSpPr>
          <p:sp>
            <p:nvSpPr>
              <p:cNvPr id="2198" name="Flowchart: Decision 2197">
                <a:extLst>
                  <a:ext uri="{FF2B5EF4-FFF2-40B4-BE49-F238E27FC236}">
                    <a16:creationId xmlns:a16="http://schemas.microsoft.com/office/drawing/2014/main" id="{374EEDA6-1F07-4ACC-BB5C-5F47C0FF606D}"/>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199" name="Straight Connector 2198">
                <a:extLst>
                  <a:ext uri="{FF2B5EF4-FFF2-40B4-BE49-F238E27FC236}">
                    <a16:creationId xmlns:a16="http://schemas.microsoft.com/office/drawing/2014/main" id="{2A03760C-DD61-4112-A3E7-F63CDCAD8B7E}"/>
                  </a:ext>
                </a:extLst>
              </p:cNvPr>
              <p:cNvCxnSpPr>
                <a:cxnSpLocks noChangeAspect="1"/>
                <a:stCxn id="2198" idx="0"/>
                <a:endCxn id="2198"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200" name="Straight Connector 2199">
                <a:extLst>
                  <a:ext uri="{FF2B5EF4-FFF2-40B4-BE49-F238E27FC236}">
                    <a16:creationId xmlns:a16="http://schemas.microsoft.com/office/drawing/2014/main" id="{D4AF05F3-F5F3-4D9D-9AAB-65710B61C9F1}"/>
                  </a:ext>
                </a:extLst>
              </p:cNvPr>
              <p:cNvCxnSpPr>
                <a:cxnSpLocks noChangeAspect="1"/>
                <a:stCxn id="2198" idx="1"/>
                <a:endCxn id="2198"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201" name="Hexagon 2200">
                <a:extLst>
                  <a:ext uri="{FF2B5EF4-FFF2-40B4-BE49-F238E27FC236}">
                    <a16:creationId xmlns:a16="http://schemas.microsoft.com/office/drawing/2014/main" id="{676D0E08-0005-4DDC-9EDC-DCDDDC8B11F5}"/>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44" name="Group 1543">
              <a:extLst>
                <a:ext uri="{FF2B5EF4-FFF2-40B4-BE49-F238E27FC236}">
                  <a16:creationId xmlns:a16="http://schemas.microsoft.com/office/drawing/2014/main" id="{FDD44D31-21EE-4C81-8A4C-AE1BE39FAEC4}"/>
                </a:ext>
              </a:extLst>
            </p:cNvPr>
            <p:cNvGrpSpPr/>
            <p:nvPr/>
          </p:nvGrpSpPr>
          <p:grpSpPr>
            <a:xfrm rot="174685">
              <a:off x="2234290" y="2885650"/>
              <a:ext cx="305197" cy="732470"/>
              <a:chOff x="2274744" y="1448199"/>
              <a:chExt cx="495301" cy="1188720"/>
            </a:xfrm>
          </p:grpSpPr>
          <p:sp>
            <p:nvSpPr>
              <p:cNvPr id="2194" name="Flowchart: Decision 2193">
                <a:extLst>
                  <a:ext uri="{FF2B5EF4-FFF2-40B4-BE49-F238E27FC236}">
                    <a16:creationId xmlns:a16="http://schemas.microsoft.com/office/drawing/2014/main" id="{5DAAB808-857F-464B-8AC9-3315E3B88819}"/>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195" name="Straight Connector 2194">
                <a:extLst>
                  <a:ext uri="{FF2B5EF4-FFF2-40B4-BE49-F238E27FC236}">
                    <a16:creationId xmlns:a16="http://schemas.microsoft.com/office/drawing/2014/main" id="{DBDF3117-5A9F-41D2-B5DD-11DFDB209E94}"/>
                  </a:ext>
                </a:extLst>
              </p:cNvPr>
              <p:cNvCxnSpPr>
                <a:cxnSpLocks noChangeAspect="1"/>
                <a:stCxn id="2194" idx="0"/>
                <a:endCxn id="2194"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196" name="Straight Connector 2195">
                <a:extLst>
                  <a:ext uri="{FF2B5EF4-FFF2-40B4-BE49-F238E27FC236}">
                    <a16:creationId xmlns:a16="http://schemas.microsoft.com/office/drawing/2014/main" id="{6AAB1E77-6E37-4035-9CAE-316957EAA64D}"/>
                  </a:ext>
                </a:extLst>
              </p:cNvPr>
              <p:cNvCxnSpPr>
                <a:cxnSpLocks noChangeAspect="1"/>
                <a:stCxn id="2194" idx="1"/>
                <a:endCxn id="2194"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197" name="Hexagon 2196">
                <a:extLst>
                  <a:ext uri="{FF2B5EF4-FFF2-40B4-BE49-F238E27FC236}">
                    <a16:creationId xmlns:a16="http://schemas.microsoft.com/office/drawing/2014/main" id="{0490DFE6-BC6C-435C-95D8-B97F81B36672}"/>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45" name="Group 1544">
              <a:extLst>
                <a:ext uri="{FF2B5EF4-FFF2-40B4-BE49-F238E27FC236}">
                  <a16:creationId xmlns:a16="http://schemas.microsoft.com/office/drawing/2014/main" id="{B448BCE0-BAFB-431E-9ECA-089C7933465B}"/>
                </a:ext>
              </a:extLst>
            </p:cNvPr>
            <p:cNvGrpSpPr/>
            <p:nvPr/>
          </p:nvGrpSpPr>
          <p:grpSpPr>
            <a:xfrm rot="174685">
              <a:off x="2339324" y="3145187"/>
              <a:ext cx="305197" cy="732470"/>
              <a:chOff x="2274744" y="1448199"/>
              <a:chExt cx="495301" cy="1188720"/>
            </a:xfrm>
          </p:grpSpPr>
          <p:sp>
            <p:nvSpPr>
              <p:cNvPr id="2190" name="Flowchart: Decision 2189">
                <a:extLst>
                  <a:ext uri="{FF2B5EF4-FFF2-40B4-BE49-F238E27FC236}">
                    <a16:creationId xmlns:a16="http://schemas.microsoft.com/office/drawing/2014/main" id="{9E2DF964-94E4-4AAA-874B-E11DFAACEFC3}"/>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191" name="Straight Connector 2190">
                <a:extLst>
                  <a:ext uri="{FF2B5EF4-FFF2-40B4-BE49-F238E27FC236}">
                    <a16:creationId xmlns:a16="http://schemas.microsoft.com/office/drawing/2014/main" id="{734E6361-8107-4CA1-875D-45BCDBEBE67F}"/>
                  </a:ext>
                </a:extLst>
              </p:cNvPr>
              <p:cNvCxnSpPr>
                <a:cxnSpLocks noChangeAspect="1"/>
                <a:stCxn id="2190" idx="0"/>
                <a:endCxn id="2190"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192" name="Straight Connector 2191">
                <a:extLst>
                  <a:ext uri="{FF2B5EF4-FFF2-40B4-BE49-F238E27FC236}">
                    <a16:creationId xmlns:a16="http://schemas.microsoft.com/office/drawing/2014/main" id="{8AB62FD4-3881-4048-AD51-528D93E0E5C0}"/>
                  </a:ext>
                </a:extLst>
              </p:cNvPr>
              <p:cNvCxnSpPr>
                <a:cxnSpLocks noChangeAspect="1"/>
                <a:stCxn id="2190" idx="1"/>
                <a:endCxn id="2190"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193" name="Hexagon 2192">
                <a:extLst>
                  <a:ext uri="{FF2B5EF4-FFF2-40B4-BE49-F238E27FC236}">
                    <a16:creationId xmlns:a16="http://schemas.microsoft.com/office/drawing/2014/main" id="{3D496526-F5B8-41CB-89CC-4E2DD09C9F38}"/>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46" name="Group 1545">
              <a:extLst>
                <a:ext uri="{FF2B5EF4-FFF2-40B4-BE49-F238E27FC236}">
                  <a16:creationId xmlns:a16="http://schemas.microsoft.com/office/drawing/2014/main" id="{92A2E12D-B5AF-4B20-A69D-099CBA62DBBE}"/>
                </a:ext>
              </a:extLst>
            </p:cNvPr>
            <p:cNvGrpSpPr/>
            <p:nvPr/>
          </p:nvGrpSpPr>
          <p:grpSpPr>
            <a:xfrm rot="174685">
              <a:off x="2459125" y="3428642"/>
              <a:ext cx="305197" cy="732470"/>
              <a:chOff x="2274744" y="1448199"/>
              <a:chExt cx="495301" cy="1188720"/>
            </a:xfrm>
          </p:grpSpPr>
          <p:sp>
            <p:nvSpPr>
              <p:cNvPr id="2186" name="Flowchart: Decision 2185">
                <a:extLst>
                  <a:ext uri="{FF2B5EF4-FFF2-40B4-BE49-F238E27FC236}">
                    <a16:creationId xmlns:a16="http://schemas.microsoft.com/office/drawing/2014/main" id="{79190826-F686-4982-B77A-FD8DC0CB9DF8}"/>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187" name="Straight Connector 2186">
                <a:extLst>
                  <a:ext uri="{FF2B5EF4-FFF2-40B4-BE49-F238E27FC236}">
                    <a16:creationId xmlns:a16="http://schemas.microsoft.com/office/drawing/2014/main" id="{6C8A7398-A802-4944-AEB2-9D89F37AD697}"/>
                  </a:ext>
                </a:extLst>
              </p:cNvPr>
              <p:cNvCxnSpPr>
                <a:cxnSpLocks noChangeAspect="1"/>
                <a:stCxn id="2186" idx="0"/>
                <a:endCxn id="2186"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188" name="Straight Connector 2187">
                <a:extLst>
                  <a:ext uri="{FF2B5EF4-FFF2-40B4-BE49-F238E27FC236}">
                    <a16:creationId xmlns:a16="http://schemas.microsoft.com/office/drawing/2014/main" id="{062270E7-97D7-4055-A1B1-D13F10EB1E8D}"/>
                  </a:ext>
                </a:extLst>
              </p:cNvPr>
              <p:cNvCxnSpPr>
                <a:cxnSpLocks noChangeAspect="1"/>
                <a:stCxn id="2186" idx="1"/>
                <a:endCxn id="2186"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189" name="Hexagon 2188">
                <a:extLst>
                  <a:ext uri="{FF2B5EF4-FFF2-40B4-BE49-F238E27FC236}">
                    <a16:creationId xmlns:a16="http://schemas.microsoft.com/office/drawing/2014/main" id="{2B92536D-AF74-4935-A3BA-246C9DD4168E}"/>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47" name="Group 1546">
              <a:extLst>
                <a:ext uri="{FF2B5EF4-FFF2-40B4-BE49-F238E27FC236}">
                  <a16:creationId xmlns:a16="http://schemas.microsoft.com/office/drawing/2014/main" id="{F19A77F8-2321-4626-A141-4B5EA90C99E7}"/>
                </a:ext>
              </a:extLst>
            </p:cNvPr>
            <p:cNvGrpSpPr/>
            <p:nvPr/>
          </p:nvGrpSpPr>
          <p:grpSpPr>
            <a:xfrm rot="174685">
              <a:off x="2560196" y="3672008"/>
              <a:ext cx="305197" cy="732470"/>
              <a:chOff x="2274744" y="1448199"/>
              <a:chExt cx="495301" cy="1188720"/>
            </a:xfrm>
          </p:grpSpPr>
          <p:sp>
            <p:nvSpPr>
              <p:cNvPr id="2182" name="Flowchart: Decision 2181">
                <a:extLst>
                  <a:ext uri="{FF2B5EF4-FFF2-40B4-BE49-F238E27FC236}">
                    <a16:creationId xmlns:a16="http://schemas.microsoft.com/office/drawing/2014/main" id="{12DC24BD-B8EB-40C2-AE5C-6D24FBE25ED6}"/>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183" name="Straight Connector 2182">
                <a:extLst>
                  <a:ext uri="{FF2B5EF4-FFF2-40B4-BE49-F238E27FC236}">
                    <a16:creationId xmlns:a16="http://schemas.microsoft.com/office/drawing/2014/main" id="{157EFED5-4712-4909-A259-A29BC2FBC100}"/>
                  </a:ext>
                </a:extLst>
              </p:cNvPr>
              <p:cNvCxnSpPr>
                <a:cxnSpLocks noChangeAspect="1"/>
                <a:stCxn id="2182" idx="0"/>
                <a:endCxn id="2182"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184" name="Straight Connector 2183">
                <a:extLst>
                  <a:ext uri="{FF2B5EF4-FFF2-40B4-BE49-F238E27FC236}">
                    <a16:creationId xmlns:a16="http://schemas.microsoft.com/office/drawing/2014/main" id="{CD6E1DC7-BDBB-41B5-9F36-480D6EFD428A}"/>
                  </a:ext>
                </a:extLst>
              </p:cNvPr>
              <p:cNvCxnSpPr>
                <a:cxnSpLocks noChangeAspect="1"/>
                <a:stCxn id="2182" idx="1"/>
                <a:endCxn id="2182"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185" name="Hexagon 2184">
                <a:extLst>
                  <a:ext uri="{FF2B5EF4-FFF2-40B4-BE49-F238E27FC236}">
                    <a16:creationId xmlns:a16="http://schemas.microsoft.com/office/drawing/2014/main" id="{3E702BAF-A0CE-47B0-BB04-C347C6D6AB2E}"/>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48" name="Group 1547">
              <a:extLst>
                <a:ext uri="{FF2B5EF4-FFF2-40B4-BE49-F238E27FC236}">
                  <a16:creationId xmlns:a16="http://schemas.microsoft.com/office/drawing/2014/main" id="{695C8927-84E7-4043-ABE3-04310C04C834}"/>
                </a:ext>
              </a:extLst>
            </p:cNvPr>
            <p:cNvGrpSpPr/>
            <p:nvPr/>
          </p:nvGrpSpPr>
          <p:grpSpPr>
            <a:xfrm rot="174685">
              <a:off x="2232418" y="2314355"/>
              <a:ext cx="305197" cy="732470"/>
              <a:chOff x="2274744" y="1448199"/>
              <a:chExt cx="495301" cy="1188720"/>
            </a:xfrm>
          </p:grpSpPr>
          <p:sp>
            <p:nvSpPr>
              <p:cNvPr id="2178" name="Flowchart: Decision 2177">
                <a:extLst>
                  <a:ext uri="{FF2B5EF4-FFF2-40B4-BE49-F238E27FC236}">
                    <a16:creationId xmlns:a16="http://schemas.microsoft.com/office/drawing/2014/main" id="{E5187DA8-855F-49DF-B9C1-9869DC73026B}"/>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179" name="Straight Connector 2178">
                <a:extLst>
                  <a:ext uri="{FF2B5EF4-FFF2-40B4-BE49-F238E27FC236}">
                    <a16:creationId xmlns:a16="http://schemas.microsoft.com/office/drawing/2014/main" id="{7C0ACEDB-9E9E-4D16-BD2C-72114A933A5A}"/>
                  </a:ext>
                </a:extLst>
              </p:cNvPr>
              <p:cNvCxnSpPr>
                <a:cxnSpLocks noChangeAspect="1"/>
                <a:stCxn id="2178" idx="0"/>
                <a:endCxn id="2178"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180" name="Straight Connector 2179">
                <a:extLst>
                  <a:ext uri="{FF2B5EF4-FFF2-40B4-BE49-F238E27FC236}">
                    <a16:creationId xmlns:a16="http://schemas.microsoft.com/office/drawing/2014/main" id="{4D92389B-A840-4BF9-B249-0183CC93F879}"/>
                  </a:ext>
                </a:extLst>
              </p:cNvPr>
              <p:cNvCxnSpPr>
                <a:cxnSpLocks noChangeAspect="1"/>
                <a:stCxn id="2178" idx="1"/>
                <a:endCxn id="2178"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181" name="Hexagon 2180">
                <a:extLst>
                  <a:ext uri="{FF2B5EF4-FFF2-40B4-BE49-F238E27FC236}">
                    <a16:creationId xmlns:a16="http://schemas.microsoft.com/office/drawing/2014/main" id="{8179F0E0-6419-44CB-972A-922ECA9D7026}"/>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49" name="Group 1548">
              <a:extLst>
                <a:ext uri="{FF2B5EF4-FFF2-40B4-BE49-F238E27FC236}">
                  <a16:creationId xmlns:a16="http://schemas.microsoft.com/office/drawing/2014/main" id="{10331BD7-1034-436A-A38F-3D390835D3AE}"/>
                </a:ext>
              </a:extLst>
            </p:cNvPr>
            <p:cNvGrpSpPr/>
            <p:nvPr/>
          </p:nvGrpSpPr>
          <p:grpSpPr>
            <a:xfrm rot="174685">
              <a:off x="2349985" y="2582418"/>
              <a:ext cx="305197" cy="732470"/>
              <a:chOff x="2274744" y="1448199"/>
              <a:chExt cx="495301" cy="1188720"/>
            </a:xfrm>
          </p:grpSpPr>
          <p:sp>
            <p:nvSpPr>
              <p:cNvPr id="2174" name="Flowchart: Decision 2173">
                <a:extLst>
                  <a:ext uri="{FF2B5EF4-FFF2-40B4-BE49-F238E27FC236}">
                    <a16:creationId xmlns:a16="http://schemas.microsoft.com/office/drawing/2014/main" id="{5D54DE53-8D3D-4E03-9765-E5732B339B95}"/>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175" name="Straight Connector 2174">
                <a:extLst>
                  <a:ext uri="{FF2B5EF4-FFF2-40B4-BE49-F238E27FC236}">
                    <a16:creationId xmlns:a16="http://schemas.microsoft.com/office/drawing/2014/main" id="{F178BB40-F77B-48AB-A9E9-CE1FE30F3603}"/>
                  </a:ext>
                </a:extLst>
              </p:cNvPr>
              <p:cNvCxnSpPr>
                <a:cxnSpLocks noChangeAspect="1"/>
                <a:stCxn id="2174" idx="0"/>
                <a:endCxn id="2174"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176" name="Straight Connector 2175">
                <a:extLst>
                  <a:ext uri="{FF2B5EF4-FFF2-40B4-BE49-F238E27FC236}">
                    <a16:creationId xmlns:a16="http://schemas.microsoft.com/office/drawing/2014/main" id="{9C3A21BE-C070-4F25-A5C8-2517AAE0E206}"/>
                  </a:ext>
                </a:extLst>
              </p:cNvPr>
              <p:cNvCxnSpPr>
                <a:cxnSpLocks noChangeAspect="1"/>
                <a:stCxn id="2174" idx="1"/>
                <a:endCxn id="2174"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177" name="Hexagon 2176">
                <a:extLst>
                  <a:ext uri="{FF2B5EF4-FFF2-40B4-BE49-F238E27FC236}">
                    <a16:creationId xmlns:a16="http://schemas.microsoft.com/office/drawing/2014/main" id="{06674A52-7B8C-4445-856D-EAAB9EF3A612}"/>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50" name="Group 1549">
              <a:extLst>
                <a:ext uri="{FF2B5EF4-FFF2-40B4-BE49-F238E27FC236}">
                  <a16:creationId xmlns:a16="http://schemas.microsoft.com/office/drawing/2014/main" id="{A2A3CA93-CD0C-43EF-8A70-D418CC6FBA06}"/>
                </a:ext>
              </a:extLst>
            </p:cNvPr>
            <p:cNvGrpSpPr/>
            <p:nvPr/>
          </p:nvGrpSpPr>
          <p:grpSpPr>
            <a:xfrm rot="174685">
              <a:off x="2455020" y="2841956"/>
              <a:ext cx="305197" cy="732470"/>
              <a:chOff x="2274744" y="1448199"/>
              <a:chExt cx="495301" cy="1188720"/>
            </a:xfrm>
          </p:grpSpPr>
          <p:sp>
            <p:nvSpPr>
              <p:cNvPr id="2170" name="Flowchart: Decision 2169">
                <a:extLst>
                  <a:ext uri="{FF2B5EF4-FFF2-40B4-BE49-F238E27FC236}">
                    <a16:creationId xmlns:a16="http://schemas.microsoft.com/office/drawing/2014/main" id="{9374F107-F01F-4A96-9E0B-BA6C99E71759}"/>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171" name="Straight Connector 2170">
                <a:extLst>
                  <a:ext uri="{FF2B5EF4-FFF2-40B4-BE49-F238E27FC236}">
                    <a16:creationId xmlns:a16="http://schemas.microsoft.com/office/drawing/2014/main" id="{733AD3E5-6831-49C5-B1B4-DEAE2118987B}"/>
                  </a:ext>
                </a:extLst>
              </p:cNvPr>
              <p:cNvCxnSpPr>
                <a:cxnSpLocks noChangeAspect="1"/>
                <a:stCxn id="2170" idx="0"/>
                <a:endCxn id="2170"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172" name="Straight Connector 2171">
                <a:extLst>
                  <a:ext uri="{FF2B5EF4-FFF2-40B4-BE49-F238E27FC236}">
                    <a16:creationId xmlns:a16="http://schemas.microsoft.com/office/drawing/2014/main" id="{01120B28-BC5B-41B7-9E41-705862DC5F0C}"/>
                  </a:ext>
                </a:extLst>
              </p:cNvPr>
              <p:cNvCxnSpPr>
                <a:cxnSpLocks noChangeAspect="1"/>
                <a:stCxn id="2170" idx="1"/>
                <a:endCxn id="2170"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173" name="Hexagon 2172">
                <a:extLst>
                  <a:ext uri="{FF2B5EF4-FFF2-40B4-BE49-F238E27FC236}">
                    <a16:creationId xmlns:a16="http://schemas.microsoft.com/office/drawing/2014/main" id="{F37A5AC0-DE1D-457C-B0A6-ECF2C1795B96}"/>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51" name="Group 1550">
              <a:extLst>
                <a:ext uri="{FF2B5EF4-FFF2-40B4-BE49-F238E27FC236}">
                  <a16:creationId xmlns:a16="http://schemas.microsoft.com/office/drawing/2014/main" id="{E72EE467-DBD3-4321-8191-D5CF7199C74A}"/>
                </a:ext>
              </a:extLst>
            </p:cNvPr>
            <p:cNvGrpSpPr/>
            <p:nvPr/>
          </p:nvGrpSpPr>
          <p:grpSpPr>
            <a:xfrm rot="174685">
              <a:off x="2574821" y="3125410"/>
              <a:ext cx="305197" cy="732470"/>
              <a:chOff x="2274744" y="1448199"/>
              <a:chExt cx="495301" cy="1188720"/>
            </a:xfrm>
          </p:grpSpPr>
          <p:sp>
            <p:nvSpPr>
              <p:cNvPr id="2166" name="Flowchart: Decision 2165">
                <a:extLst>
                  <a:ext uri="{FF2B5EF4-FFF2-40B4-BE49-F238E27FC236}">
                    <a16:creationId xmlns:a16="http://schemas.microsoft.com/office/drawing/2014/main" id="{21E62A12-0E7E-4D10-AAF5-C0E304CB0112}"/>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167" name="Straight Connector 2166">
                <a:extLst>
                  <a:ext uri="{FF2B5EF4-FFF2-40B4-BE49-F238E27FC236}">
                    <a16:creationId xmlns:a16="http://schemas.microsoft.com/office/drawing/2014/main" id="{47C080B4-254D-4A78-9726-AB026D99316A}"/>
                  </a:ext>
                </a:extLst>
              </p:cNvPr>
              <p:cNvCxnSpPr>
                <a:cxnSpLocks noChangeAspect="1"/>
                <a:stCxn id="2166" idx="0"/>
                <a:endCxn id="2166"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168" name="Straight Connector 2167">
                <a:extLst>
                  <a:ext uri="{FF2B5EF4-FFF2-40B4-BE49-F238E27FC236}">
                    <a16:creationId xmlns:a16="http://schemas.microsoft.com/office/drawing/2014/main" id="{5685BF5A-E661-409C-B581-EC6AD62484F6}"/>
                  </a:ext>
                </a:extLst>
              </p:cNvPr>
              <p:cNvCxnSpPr>
                <a:cxnSpLocks noChangeAspect="1"/>
                <a:stCxn id="2166" idx="1"/>
                <a:endCxn id="2166"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169" name="Hexagon 2168">
                <a:extLst>
                  <a:ext uri="{FF2B5EF4-FFF2-40B4-BE49-F238E27FC236}">
                    <a16:creationId xmlns:a16="http://schemas.microsoft.com/office/drawing/2014/main" id="{828EEC14-208F-40EA-83B1-A8C632283B0D}"/>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52" name="Group 1551">
              <a:extLst>
                <a:ext uri="{FF2B5EF4-FFF2-40B4-BE49-F238E27FC236}">
                  <a16:creationId xmlns:a16="http://schemas.microsoft.com/office/drawing/2014/main" id="{7CE556C2-DF41-4937-AEC7-822C4CCF5556}"/>
                </a:ext>
              </a:extLst>
            </p:cNvPr>
            <p:cNvGrpSpPr/>
            <p:nvPr/>
          </p:nvGrpSpPr>
          <p:grpSpPr>
            <a:xfrm rot="174685">
              <a:off x="2675892" y="3368776"/>
              <a:ext cx="305197" cy="732470"/>
              <a:chOff x="2274744" y="1448199"/>
              <a:chExt cx="495301" cy="1188720"/>
            </a:xfrm>
          </p:grpSpPr>
          <p:sp>
            <p:nvSpPr>
              <p:cNvPr id="2162" name="Flowchart: Decision 2161">
                <a:extLst>
                  <a:ext uri="{FF2B5EF4-FFF2-40B4-BE49-F238E27FC236}">
                    <a16:creationId xmlns:a16="http://schemas.microsoft.com/office/drawing/2014/main" id="{D4585691-CD10-4DA5-B62A-5C17EDF55BE1}"/>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163" name="Straight Connector 2162">
                <a:extLst>
                  <a:ext uri="{FF2B5EF4-FFF2-40B4-BE49-F238E27FC236}">
                    <a16:creationId xmlns:a16="http://schemas.microsoft.com/office/drawing/2014/main" id="{21D7C4A0-F734-4508-A0B3-5002E64142FF}"/>
                  </a:ext>
                </a:extLst>
              </p:cNvPr>
              <p:cNvCxnSpPr>
                <a:cxnSpLocks noChangeAspect="1"/>
                <a:stCxn id="2162" idx="0"/>
                <a:endCxn id="2162"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164" name="Straight Connector 2163">
                <a:extLst>
                  <a:ext uri="{FF2B5EF4-FFF2-40B4-BE49-F238E27FC236}">
                    <a16:creationId xmlns:a16="http://schemas.microsoft.com/office/drawing/2014/main" id="{6D262F73-A0AA-481D-8E63-63916C6A7049}"/>
                  </a:ext>
                </a:extLst>
              </p:cNvPr>
              <p:cNvCxnSpPr>
                <a:cxnSpLocks noChangeAspect="1"/>
                <a:stCxn id="2162" idx="1"/>
                <a:endCxn id="2162"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165" name="Hexagon 2164">
                <a:extLst>
                  <a:ext uri="{FF2B5EF4-FFF2-40B4-BE49-F238E27FC236}">
                    <a16:creationId xmlns:a16="http://schemas.microsoft.com/office/drawing/2014/main" id="{49C9B31D-17BC-4CC3-8D5F-91BD0D0B4692}"/>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53" name="Group 1552">
              <a:extLst>
                <a:ext uri="{FF2B5EF4-FFF2-40B4-BE49-F238E27FC236}">
                  <a16:creationId xmlns:a16="http://schemas.microsoft.com/office/drawing/2014/main" id="{28C8C906-F724-4829-9DF6-56219994725D}"/>
                </a:ext>
              </a:extLst>
            </p:cNvPr>
            <p:cNvGrpSpPr/>
            <p:nvPr/>
          </p:nvGrpSpPr>
          <p:grpSpPr>
            <a:xfrm>
              <a:off x="1816814" y="691723"/>
              <a:ext cx="305197" cy="732470"/>
              <a:chOff x="2274744" y="1448199"/>
              <a:chExt cx="495301" cy="1188720"/>
            </a:xfrm>
          </p:grpSpPr>
          <p:sp>
            <p:nvSpPr>
              <p:cNvPr id="2158" name="Flowchart: Decision 2157">
                <a:extLst>
                  <a:ext uri="{FF2B5EF4-FFF2-40B4-BE49-F238E27FC236}">
                    <a16:creationId xmlns:a16="http://schemas.microsoft.com/office/drawing/2014/main" id="{DFCB6D8B-C203-4639-9EB8-C863E0F32DC3}"/>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159" name="Straight Connector 2158">
                <a:extLst>
                  <a:ext uri="{FF2B5EF4-FFF2-40B4-BE49-F238E27FC236}">
                    <a16:creationId xmlns:a16="http://schemas.microsoft.com/office/drawing/2014/main" id="{3114A595-9EB0-4432-AA35-3C205683F09A}"/>
                  </a:ext>
                </a:extLst>
              </p:cNvPr>
              <p:cNvCxnSpPr>
                <a:cxnSpLocks noChangeAspect="1"/>
                <a:stCxn id="2158" idx="0"/>
                <a:endCxn id="2158"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160" name="Straight Connector 2159">
                <a:extLst>
                  <a:ext uri="{FF2B5EF4-FFF2-40B4-BE49-F238E27FC236}">
                    <a16:creationId xmlns:a16="http://schemas.microsoft.com/office/drawing/2014/main" id="{1432B29A-F373-473E-A0EA-380ED240DC92}"/>
                  </a:ext>
                </a:extLst>
              </p:cNvPr>
              <p:cNvCxnSpPr>
                <a:cxnSpLocks noChangeAspect="1"/>
                <a:stCxn id="2158" idx="1"/>
                <a:endCxn id="2158"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161" name="Hexagon 2160">
                <a:extLst>
                  <a:ext uri="{FF2B5EF4-FFF2-40B4-BE49-F238E27FC236}">
                    <a16:creationId xmlns:a16="http://schemas.microsoft.com/office/drawing/2014/main" id="{A33295C3-A712-49F9-AF5F-EC168AE63989}"/>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54" name="Group 1553">
              <a:extLst>
                <a:ext uri="{FF2B5EF4-FFF2-40B4-BE49-F238E27FC236}">
                  <a16:creationId xmlns:a16="http://schemas.microsoft.com/office/drawing/2014/main" id="{F1D730A7-8D2F-44E3-92FC-B3185D65CA9E}"/>
                </a:ext>
              </a:extLst>
            </p:cNvPr>
            <p:cNvGrpSpPr/>
            <p:nvPr/>
          </p:nvGrpSpPr>
          <p:grpSpPr>
            <a:xfrm>
              <a:off x="1934381" y="959786"/>
              <a:ext cx="305197" cy="732470"/>
              <a:chOff x="2274744" y="1448199"/>
              <a:chExt cx="495301" cy="1188720"/>
            </a:xfrm>
          </p:grpSpPr>
          <p:sp>
            <p:nvSpPr>
              <p:cNvPr id="2154" name="Flowchart: Decision 2153">
                <a:extLst>
                  <a:ext uri="{FF2B5EF4-FFF2-40B4-BE49-F238E27FC236}">
                    <a16:creationId xmlns:a16="http://schemas.microsoft.com/office/drawing/2014/main" id="{88213267-94A4-4797-81FF-C76FFAC7490C}"/>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155" name="Straight Connector 2154">
                <a:extLst>
                  <a:ext uri="{FF2B5EF4-FFF2-40B4-BE49-F238E27FC236}">
                    <a16:creationId xmlns:a16="http://schemas.microsoft.com/office/drawing/2014/main" id="{643EE2CA-3DF7-4F39-9172-CEB2B181E381}"/>
                  </a:ext>
                </a:extLst>
              </p:cNvPr>
              <p:cNvCxnSpPr>
                <a:cxnSpLocks noChangeAspect="1"/>
                <a:stCxn id="2154" idx="0"/>
                <a:endCxn id="2154"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156" name="Straight Connector 2155">
                <a:extLst>
                  <a:ext uri="{FF2B5EF4-FFF2-40B4-BE49-F238E27FC236}">
                    <a16:creationId xmlns:a16="http://schemas.microsoft.com/office/drawing/2014/main" id="{AD9C8572-24AE-460F-98C8-B2F0184BC60A}"/>
                  </a:ext>
                </a:extLst>
              </p:cNvPr>
              <p:cNvCxnSpPr>
                <a:cxnSpLocks noChangeAspect="1"/>
                <a:stCxn id="2154" idx="1"/>
                <a:endCxn id="2154"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157" name="Hexagon 2156">
                <a:extLst>
                  <a:ext uri="{FF2B5EF4-FFF2-40B4-BE49-F238E27FC236}">
                    <a16:creationId xmlns:a16="http://schemas.microsoft.com/office/drawing/2014/main" id="{106510F4-8522-467C-951F-9233F7F88487}"/>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55" name="Group 1554">
              <a:extLst>
                <a:ext uri="{FF2B5EF4-FFF2-40B4-BE49-F238E27FC236}">
                  <a16:creationId xmlns:a16="http://schemas.microsoft.com/office/drawing/2014/main" id="{884F7281-E183-4630-B022-823BD8B4BD62}"/>
                </a:ext>
              </a:extLst>
            </p:cNvPr>
            <p:cNvGrpSpPr/>
            <p:nvPr/>
          </p:nvGrpSpPr>
          <p:grpSpPr>
            <a:xfrm>
              <a:off x="2039416" y="1219324"/>
              <a:ext cx="305197" cy="732470"/>
              <a:chOff x="2274744" y="1448199"/>
              <a:chExt cx="495301" cy="1188720"/>
            </a:xfrm>
          </p:grpSpPr>
          <p:sp>
            <p:nvSpPr>
              <p:cNvPr id="2150" name="Flowchart: Decision 2149">
                <a:extLst>
                  <a:ext uri="{FF2B5EF4-FFF2-40B4-BE49-F238E27FC236}">
                    <a16:creationId xmlns:a16="http://schemas.microsoft.com/office/drawing/2014/main" id="{E6286736-7007-446B-AF0B-D8B8CD9B12E0}"/>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151" name="Straight Connector 2150">
                <a:extLst>
                  <a:ext uri="{FF2B5EF4-FFF2-40B4-BE49-F238E27FC236}">
                    <a16:creationId xmlns:a16="http://schemas.microsoft.com/office/drawing/2014/main" id="{2FEA7D41-C59B-4C55-8802-FBB8DE110321}"/>
                  </a:ext>
                </a:extLst>
              </p:cNvPr>
              <p:cNvCxnSpPr>
                <a:cxnSpLocks noChangeAspect="1"/>
                <a:stCxn id="2150" idx="0"/>
                <a:endCxn id="2150"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152" name="Straight Connector 2151">
                <a:extLst>
                  <a:ext uri="{FF2B5EF4-FFF2-40B4-BE49-F238E27FC236}">
                    <a16:creationId xmlns:a16="http://schemas.microsoft.com/office/drawing/2014/main" id="{4E984900-5333-4841-ADA4-F8135F97326C}"/>
                  </a:ext>
                </a:extLst>
              </p:cNvPr>
              <p:cNvCxnSpPr>
                <a:cxnSpLocks noChangeAspect="1"/>
                <a:stCxn id="2150" idx="1"/>
                <a:endCxn id="2150"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153" name="Hexagon 2152">
                <a:extLst>
                  <a:ext uri="{FF2B5EF4-FFF2-40B4-BE49-F238E27FC236}">
                    <a16:creationId xmlns:a16="http://schemas.microsoft.com/office/drawing/2014/main" id="{27BFFD69-0A04-4650-96A4-5EE39C71B817}"/>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56" name="Group 1555">
              <a:extLst>
                <a:ext uri="{FF2B5EF4-FFF2-40B4-BE49-F238E27FC236}">
                  <a16:creationId xmlns:a16="http://schemas.microsoft.com/office/drawing/2014/main" id="{433D8BB7-A3F0-44D1-8A3D-7D7C6E6C3378}"/>
                </a:ext>
              </a:extLst>
            </p:cNvPr>
            <p:cNvGrpSpPr/>
            <p:nvPr/>
          </p:nvGrpSpPr>
          <p:grpSpPr>
            <a:xfrm>
              <a:off x="2159217" y="1502778"/>
              <a:ext cx="305197" cy="732470"/>
              <a:chOff x="2274744" y="1448199"/>
              <a:chExt cx="495301" cy="1188720"/>
            </a:xfrm>
          </p:grpSpPr>
          <p:sp>
            <p:nvSpPr>
              <p:cNvPr id="2146" name="Flowchart: Decision 2145">
                <a:extLst>
                  <a:ext uri="{FF2B5EF4-FFF2-40B4-BE49-F238E27FC236}">
                    <a16:creationId xmlns:a16="http://schemas.microsoft.com/office/drawing/2014/main" id="{F50FB9B4-879D-4D02-BC0D-ADD52659A046}"/>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147" name="Straight Connector 2146">
                <a:extLst>
                  <a:ext uri="{FF2B5EF4-FFF2-40B4-BE49-F238E27FC236}">
                    <a16:creationId xmlns:a16="http://schemas.microsoft.com/office/drawing/2014/main" id="{C1D9B1E5-F5BA-4138-B35A-8873FD7A91BA}"/>
                  </a:ext>
                </a:extLst>
              </p:cNvPr>
              <p:cNvCxnSpPr>
                <a:cxnSpLocks noChangeAspect="1"/>
                <a:stCxn id="2146" idx="0"/>
                <a:endCxn id="2146"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148" name="Straight Connector 2147">
                <a:extLst>
                  <a:ext uri="{FF2B5EF4-FFF2-40B4-BE49-F238E27FC236}">
                    <a16:creationId xmlns:a16="http://schemas.microsoft.com/office/drawing/2014/main" id="{A46980CF-18DF-46E8-B82B-E511F3C32E26}"/>
                  </a:ext>
                </a:extLst>
              </p:cNvPr>
              <p:cNvCxnSpPr>
                <a:cxnSpLocks noChangeAspect="1"/>
                <a:stCxn id="2146" idx="1"/>
                <a:endCxn id="2146"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149" name="Hexagon 2148">
                <a:extLst>
                  <a:ext uri="{FF2B5EF4-FFF2-40B4-BE49-F238E27FC236}">
                    <a16:creationId xmlns:a16="http://schemas.microsoft.com/office/drawing/2014/main" id="{6AEA119A-4BE4-4EDE-AD8A-9F1B0C44061E}"/>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57" name="Group 1556">
              <a:extLst>
                <a:ext uri="{FF2B5EF4-FFF2-40B4-BE49-F238E27FC236}">
                  <a16:creationId xmlns:a16="http://schemas.microsoft.com/office/drawing/2014/main" id="{6778B3B7-7E84-4204-922A-A64B5B4C5416}"/>
                </a:ext>
              </a:extLst>
            </p:cNvPr>
            <p:cNvGrpSpPr/>
            <p:nvPr/>
          </p:nvGrpSpPr>
          <p:grpSpPr>
            <a:xfrm>
              <a:off x="2260288" y="1746145"/>
              <a:ext cx="305197" cy="732470"/>
              <a:chOff x="2274744" y="1448199"/>
              <a:chExt cx="495301" cy="1188720"/>
            </a:xfrm>
          </p:grpSpPr>
          <p:sp>
            <p:nvSpPr>
              <p:cNvPr id="2142" name="Flowchart: Decision 2141">
                <a:extLst>
                  <a:ext uri="{FF2B5EF4-FFF2-40B4-BE49-F238E27FC236}">
                    <a16:creationId xmlns:a16="http://schemas.microsoft.com/office/drawing/2014/main" id="{7E027C0E-EFB4-4F1D-AEFA-1C90E665995E}"/>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143" name="Straight Connector 2142">
                <a:extLst>
                  <a:ext uri="{FF2B5EF4-FFF2-40B4-BE49-F238E27FC236}">
                    <a16:creationId xmlns:a16="http://schemas.microsoft.com/office/drawing/2014/main" id="{96E0CC58-96B2-4065-AA50-7508D6CB21EE}"/>
                  </a:ext>
                </a:extLst>
              </p:cNvPr>
              <p:cNvCxnSpPr>
                <a:cxnSpLocks noChangeAspect="1"/>
                <a:stCxn id="2142" idx="0"/>
                <a:endCxn id="2142"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144" name="Straight Connector 2143">
                <a:extLst>
                  <a:ext uri="{FF2B5EF4-FFF2-40B4-BE49-F238E27FC236}">
                    <a16:creationId xmlns:a16="http://schemas.microsoft.com/office/drawing/2014/main" id="{A78995D6-FD57-4381-BEB0-A1A366E3F394}"/>
                  </a:ext>
                </a:extLst>
              </p:cNvPr>
              <p:cNvCxnSpPr>
                <a:cxnSpLocks noChangeAspect="1"/>
                <a:stCxn id="2142" idx="1"/>
                <a:endCxn id="2142"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145" name="Hexagon 2144">
                <a:extLst>
                  <a:ext uri="{FF2B5EF4-FFF2-40B4-BE49-F238E27FC236}">
                    <a16:creationId xmlns:a16="http://schemas.microsoft.com/office/drawing/2014/main" id="{7B501217-E380-4260-9EDA-E99856A63FA3}"/>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58" name="Group 1557">
              <a:extLst>
                <a:ext uri="{FF2B5EF4-FFF2-40B4-BE49-F238E27FC236}">
                  <a16:creationId xmlns:a16="http://schemas.microsoft.com/office/drawing/2014/main" id="{C5A190E0-BF98-4128-962D-70A8E548D182}"/>
                </a:ext>
              </a:extLst>
            </p:cNvPr>
            <p:cNvGrpSpPr/>
            <p:nvPr/>
          </p:nvGrpSpPr>
          <p:grpSpPr>
            <a:xfrm>
              <a:off x="1923830" y="418559"/>
              <a:ext cx="305197" cy="732470"/>
              <a:chOff x="2274744" y="1448199"/>
              <a:chExt cx="495301" cy="1188720"/>
            </a:xfrm>
          </p:grpSpPr>
          <p:sp>
            <p:nvSpPr>
              <p:cNvPr id="2138" name="Flowchart: Decision 2137">
                <a:extLst>
                  <a:ext uri="{FF2B5EF4-FFF2-40B4-BE49-F238E27FC236}">
                    <a16:creationId xmlns:a16="http://schemas.microsoft.com/office/drawing/2014/main" id="{8155302F-49FE-4E41-99DA-15415D4325FB}"/>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139" name="Straight Connector 2138">
                <a:extLst>
                  <a:ext uri="{FF2B5EF4-FFF2-40B4-BE49-F238E27FC236}">
                    <a16:creationId xmlns:a16="http://schemas.microsoft.com/office/drawing/2014/main" id="{07F6833E-EA90-4EED-9D32-71F72830DDAC}"/>
                  </a:ext>
                </a:extLst>
              </p:cNvPr>
              <p:cNvCxnSpPr>
                <a:cxnSpLocks noChangeAspect="1"/>
                <a:stCxn id="2138" idx="0"/>
                <a:endCxn id="2138"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140" name="Straight Connector 2139">
                <a:extLst>
                  <a:ext uri="{FF2B5EF4-FFF2-40B4-BE49-F238E27FC236}">
                    <a16:creationId xmlns:a16="http://schemas.microsoft.com/office/drawing/2014/main" id="{29C9844B-048F-44AB-8BD9-08EDC451DACC}"/>
                  </a:ext>
                </a:extLst>
              </p:cNvPr>
              <p:cNvCxnSpPr>
                <a:cxnSpLocks noChangeAspect="1"/>
                <a:stCxn id="2138" idx="1"/>
                <a:endCxn id="2138"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141" name="Hexagon 2140">
                <a:extLst>
                  <a:ext uri="{FF2B5EF4-FFF2-40B4-BE49-F238E27FC236}">
                    <a16:creationId xmlns:a16="http://schemas.microsoft.com/office/drawing/2014/main" id="{9ED5BBFA-3C3F-4C52-8BF7-A3E13015F4A7}"/>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59" name="Group 1558">
              <a:extLst>
                <a:ext uri="{FF2B5EF4-FFF2-40B4-BE49-F238E27FC236}">
                  <a16:creationId xmlns:a16="http://schemas.microsoft.com/office/drawing/2014/main" id="{092C1961-A23A-4D1C-B22C-870445D31F2B}"/>
                </a:ext>
              </a:extLst>
            </p:cNvPr>
            <p:cNvGrpSpPr/>
            <p:nvPr/>
          </p:nvGrpSpPr>
          <p:grpSpPr>
            <a:xfrm>
              <a:off x="2041397" y="686622"/>
              <a:ext cx="305197" cy="732470"/>
              <a:chOff x="2274744" y="1448199"/>
              <a:chExt cx="495301" cy="1188720"/>
            </a:xfrm>
          </p:grpSpPr>
          <p:sp>
            <p:nvSpPr>
              <p:cNvPr id="2134" name="Flowchart: Decision 2133">
                <a:extLst>
                  <a:ext uri="{FF2B5EF4-FFF2-40B4-BE49-F238E27FC236}">
                    <a16:creationId xmlns:a16="http://schemas.microsoft.com/office/drawing/2014/main" id="{AAE11C6A-E91A-448D-BD84-8FEA2A11EB27}"/>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135" name="Straight Connector 2134">
                <a:extLst>
                  <a:ext uri="{FF2B5EF4-FFF2-40B4-BE49-F238E27FC236}">
                    <a16:creationId xmlns:a16="http://schemas.microsoft.com/office/drawing/2014/main" id="{F147D2C6-E41D-415C-83C1-8B6CB1A2ABE8}"/>
                  </a:ext>
                </a:extLst>
              </p:cNvPr>
              <p:cNvCxnSpPr>
                <a:cxnSpLocks noChangeAspect="1"/>
                <a:stCxn id="2134" idx="0"/>
                <a:endCxn id="2134"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136" name="Straight Connector 2135">
                <a:extLst>
                  <a:ext uri="{FF2B5EF4-FFF2-40B4-BE49-F238E27FC236}">
                    <a16:creationId xmlns:a16="http://schemas.microsoft.com/office/drawing/2014/main" id="{8F6F04D4-9435-4D59-98DD-6032FC439E14}"/>
                  </a:ext>
                </a:extLst>
              </p:cNvPr>
              <p:cNvCxnSpPr>
                <a:cxnSpLocks noChangeAspect="1"/>
                <a:stCxn id="2134" idx="1"/>
                <a:endCxn id="2134"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137" name="Hexagon 2136">
                <a:extLst>
                  <a:ext uri="{FF2B5EF4-FFF2-40B4-BE49-F238E27FC236}">
                    <a16:creationId xmlns:a16="http://schemas.microsoft.com/office/drawing/2014/main" id="{C4C79786-A49C-4799-A086-30F31712DF79}"/>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60" name="Group 1559">
              <a:extLst>
                <a:ext uri="{FF2B5EF4-FFF2-40B4-BE49-F238E27FC236}">
                  <a16:creationId xmlns:a16="http://schemas.microsoft.com/office/drawing/2014/main" id="{BB73916E-8DCF-4F8A-9EA9-4D92E336A668}"/>
                </a:ext>
              </a:extLst>
            </p:cNvPr>
            <p:cNvGrpSpPr/>
            <p:nvPr/>
          </p:nvGrpSpPr>
          <p:grpSpPr>
            <a:xfrm>
              <a:off x="2146432" y="946159"/>
              <a:ext cx="305197" cy="732470"/>
              <a:chOff x="2274744" y="1448199"/>
              <a:chExt cx="495301" cy="1188720"/>
            </a:xfrm>
          </p:grpSpPr>
          <p:sp>
            <p:nvSpPr>
              <p:cNvPr id="2130" name="Flowchart: Decision 2129">
                <a:extLst>
                  <a:ext uri="{FF2B5EF4-FFF2-40B4-BE49-F238E27FC236}">
                    <a16:creationId xmlns:a16="http://schemas.microsoft.com/office/drawing/2014/main" id="{7B93F17E-A4AE-4312-8D3F-0E82ED9B0085}"/>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131" name="Straight Connector 2130">
                <a:extLst>
                  <a:ext uri="{FF2B5EF4-FFF2-40B4-BE49-F238E27FC236}">
                    <a16:creationId xmlns:a16="http://schemas.microsoft.com/office/drawing/2014/main" id="{EB1407D7-A376-4C66-A046-5A2CD6909133}"/>
                  </a:ext>
                </a:extLst>
              </p:cNvPr>
              <p:cNvCxnSpPr>
                <a:cxnSpLocks noChangeAspect="1"/>
                <a:stCxn id="2130" idx="0"/>
                <a:endCxn id="2130"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132" name="Straight Connector 2131">
                <a:extLst>
                  <a:ext uri="{FF2B5EF4-FFF2-40B4-BE49-F238E27FC236}">
                    <a16:creationId xmlns:a16="http://schemas.microsoft.com/office/drawing/2014/main" id="{4CC1E58C-E6E9-40DF-B4F2-76802616515B}"/>
                  </a:ext>
                </a:extLst>
              </p:cNvPr>
              <p:cNvCxnSpPr>
                <a:cxnSpLocks noChangeAspect="1"/>
                <a:stCxn id="2130" idx="1"/>
                <a:endCxn id="2130"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133" name="Hexagon 2132">
                <a:extLst>
                  <a:ext uri="{FF2B5EF4-FFF2-40B4-BE49-F238E27FC236}">
                    <a16:creationId xmlns:a16="http://schemas.microsoft.com/office/drawing/2014/main" id="{804D52E5-0AC1-4E2E-A70E-40EA58EE510F}"/>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61" name="Group 1560">
              <a:extLst>
                <a:ext uri="{FF2B5EF4-FFF2-40B4-BE49-F238E27FC236}">
                  <a16:creationId xmlns:a16="http://schemas.microsoft.com/office/drawing/2014/main" id="{A442F3D8-7100-405D-990D-E0FE867FC727}"/>
                </a:ext>
              </a:extLst>
            </p:cNvPr>
            <p:cNvGrpSpPr/>
            <p:nvPr/>
          </p:nvGrpSpPr>
          <p:grpSpPr>
            <a:xfrm>
              <a:off x="2266233" y="1229614"/>
              <a:ext cx="305197" cy="732470"/>
              <a:chOff x="2274744" y="1448199"/>
              <a:chExt cx="495301" cy="1188720"/>
            </a:xfrm>
          </p:grpSpPr>
          <p:sp>
            <p:nvSpPr>
              <p:cNvPr id="2126" name="Flowchart: Decision 2125">
                <a:extLst>
                  <a:ext uri="{FF2B5EF4-FFF2-40B4-BE49-F238E27FC236}">
                    <a16:creationId xmlns:a16="http://schemas.microsoft.com/office/drawing/2014/main" id="{4DEE3E24-C548-4E69-9532-4E76320233F8}"/>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127" name="Straight Connector 2126">
                <a:extLst>
                  <a:ext uri="{FF2B5EF4-FFF2-40B4-BE49-F238E27FC236}">
                    <a16:creationId xmlns:a16="http://schemas.microsoft.com/office/drawing/2014/main" id="{008C8A5B-7FE8-4FE1-9360-10BDC9EA3AB2}"/>
                  </a:ext>
                </a:extLst>
              </p:cNvPr>
              <p:cNvCxnSpPr>
                <a:cxnSpLocks noChangeAspect="1"/>
                <a:stCxn id="2126" idx="0"/>
                <a:endCxn id="2126"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128" name="Straight Connector 2127">
                <a:extLst>
                  <a:ext uri="{FF2B5EF4-FFF2-40B4-BE49-F238E27FC236}">
                    <a16:creationId xmlns:a16="http://schemas.microsoft.com/office/drawing/2014/main" id="{99C754DD-B21C-469C-8AF8-6708A82F6F52}"/>
                  </a:ext>
                </a:extLst>
              </p:cNvPr>
              <p:cNvCxnSpPr>
                <a:cxnSpLocks noChangeAspect="1"/>
                <a:stCxn id="2126" idx="1"/>
                <a:endCxn id="2126"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129" name="Hexagon 2128">
                <a:extLst>
                  <a:ext uri="{FF2B5EF4-FFF2-40B4-BE49-F238E27FC236}">
                    <a16:creationId xmlns:a16="http://schemas.microsoft.com/office/drawing/2014/main" id="{7796F104-AA97-476E-9C27-E118C5C62506}"/>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62" name="Group 1561">
              <a:extLst>
                <a:ext uri="{FF2B5EF4-FFF2-40B4-BE49-F238E27FC236}">
                  <a16:creationId xmlns:a16="http://schemas.microsoft.com/office/drawing/2014/main" id="{6867106E-8B44-481A-9C7B-408C2EB5575D}"/>
                </a:ext>
              </a:extLst>
            </p:cNvPr>
            <p:cNvGrpSpPr/>
            <p:nvPr/>
          </p:nvGrpSpPr>
          <p:grpSpPr>
            <a:xfrm>
              <a:off x="2367304" y="1472981"/>
              <a:ext cx="305197" cy="732470"/>
              <a:chOff x="2274744" y="1448199"/>
              <a:chExt cx="495301" cy="1188720"/>
            </a:xfrm>
          </p:grpSpPr>
          <p:sp>
            <p:nvSpPr>
              <p:cNvPr id="2122" name="Flowchart: Decision 2121">
                <a:extLst>
                  <a:ext uri="{FF2B5EF4-FFF2-40B4-BE49-F238E27FC236}">
                    <a16:creationId xmlns:a16="http://schemas.microsoft.com/office/drawing/2014/main" id="{8F86AF2A-D21D-4B48-B768-C6E2C233DCC7}"/>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123" name="Straight Connector 2122">
                <a:extLst>
                  <a:ext uri="{FF2B5EF4-FFF2-40B4-BE49-F238E27FC236}">
                    <a16:creationId xmlns:a16="http://schemas.microsoft.com/office/drawing/2014/main" id="{DDCC47C2-2424-44DF-B299-5D059CFC4113}"/>
                  </a:ext>
                </a:extLst>
              </p:cNvPr>
              <p:cNvCxnSpPr>
                <a:cxnSpLocks noChangeAspect="1"/>
                <a:stCxn id="2122" idx="0"/>
                <a:endCxn id="2122"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124" name="Straight Connector 2123">
                <a:extLst>
                  <a:ext uri="{FF2B5EF4-FFF2-40B4-BE49-F238E27FC236}">
                    <a16:creationId xmlns:a16="http://schemas.microsoft.com/office/drawing/2014/main" id="{1CEB9AB2-9332-4070-80A1-34F71098AF39}"/>
                  </a:ext>
                </a:extLst>
              </p:cNvPr>
              <p:cNvCxnSpPr>
                <a:cxnSpLocks noChangeAspect="1"/>
                <a:stCxn id="2122" idx="1"/>
                <a:endCxn id="2122"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125" name="Hexagon 2124">
                <a:extLst>
                  <a:ext uri="{FF2B5EF4-FFF2-40B4-BE49-F238E27FC236}">
                    <a16:creationId xmlns:a16="http://schemas.microsoft.com/office/drawing/2014/main" id="{5F89006F-0823-4041-B130-651A443AA25E}"/>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63" name="Group 1562">
              <a:extLst>
                <a:ext uri="{FF2B5EF4-FFF2-40B4-BE49-F238E27FC236}">
                  <a16:creationId xmlns:a16="http://schemas.microsoft.com/office/drawing/2014/main" id="{581D1068-2AFA-4764-B4A0-35B9DF12F9DC}"/>
                </a:ext>
              </a:extLst>
            </p:cNvPr>
            <p:cNvGrpSpPr/>
            <p:nvPr/>
          </p:nvGrpSpPr>
          <p:grpSpPr>
            <a:xfrm>
              <a:off x="2362199" y="2014044"/>
              <a:ext cx="305197" cy="732470"/>
              <a:chOff x="2274744" y="1448199"/>
              <a:chExt cx="495301" cy="1188720"/>
            </a:xfrm>
          </p:grpSpPr>
          <p:sp>
            <p:nvSpPr>
              <p:cNvPr id="2118" name="Flowchart: Decision 2117">
                <a:extLst>
                  <a:ext uri="{FF2B5EF4-FFF2-40B4-BE49-F238E27FC236}">
                    <a16:creationId xmlns:a16="http://schemas.microsoft.com/office/drawing/2014/main" id="{CE90FE08-83EA-4288-8221-02330BD779F1}"/>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119" name="Straight Connector 2118">
                <a:extLst>
                  <a:ext uri="{FF2B5EF4-FFF2-40B4-BE49-F238E27FC236}">
                    <a16:creationId xmlns:a16="http://schemas.microsoft.com/office/drawing/2014/main" id="{3A58B498-7DBA-44E1-BF2B-4B20C8F2821D}"/>
                  </a:ext>
                </a:extLst>
              </p:cNvPr>
              <p:cNvCxnSpPr>
                <a:cxnSpLocks noChangeAspect="1"/>
                <a:stCxn id="2118" idx="0"/>
                <a:endCxn id="2118"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120" name="Straight Connector 2119">
                <a:extLst>
                  <a:ext uri="{FF2B5EF4-FFF2-40B4-BE49-F238E27FC236}">
                    <a16:creationId xmlns:a16="http://schemas.microsoft.com/office/drawing/2014/main" id="{9DCA0A53-2CFA-480C-AE29-629CE9A6C3FD}"/>
                  </a:ext>
                </a:extLst>
              </p:cNvPr>
              <p:cNvCxnSpPr>
                <a:cxnSpLocks noChangeAspect="1"/>
                <a:stCxn id="2118" idx="1"/>
                <a:endCxn id="2118"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121" name="Hexagon 2120">
                <a:extLst>
                  <a:ext uri="{FF2B5EF4-FFF2-40B4-BE49-F238E27FC236}">
                    <a16:creationId xmlns:a16="http://schemas.microsoft.com/office/drawing/2014/main" id="{E6C23125-02F2-4D39-855E-47EDC2CE5B2C}"/>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64" name="Group 1563">
              <a:extLst>
                <a:ext uri="{FF2B5EF4-FFF2-40B4-BE49-F238E27FC236}">
                  <a16:creationId xmlns:a16="http://schemas.microsoft.com/office/drawing/2014/main" id="{F1E0E27B-BBB3-43F2-B4DF-C811D14E059E}"/>
                </a:ext>
              </a:extLst>
            </p:cNvPr>
            <p:cNvGrpSpPr/>
            <p:nvPr/>
          </p:nvGrpSpPr>
          <p:grpSpPr>
            <a:xfrm>
              <a:off x="2479765" y="2282107"/>
              <a:ext cx="305197" cy="732470"/>
              <a:chOff x="2274744" y="1448199"/>
              <a:chExt cx="495301" cy="1188720"/>
            </a:xfrm>
          </p:grpSpPr>
          <p:sp>
            <p:nvSpPr>
              <p:cNvPr id="2114" name="Flowchart: Decision 2113">
                <a:extLst>
                  <a:ext uri="{FF2B5EF4-FFF2-40B4-BE49-F238E27FC236}">
                    <a16:creationId xmlns:a16="http://schemas.microsoft.com/office/drawing/2014/main" id="{D917247C-6261-494B-93C4-372C7303BFD7}"/>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115" name="Straight Connector 2114">
                <a:extLst>
                  <a:ext uri="{FF2B5EF4-FFF2-40B4-BE49-F238E27FC236}">
                    <a16:creationId xmlns:a16="http://schemas.microsoft.com/office/drawing/2014/main" id="{0788F5A9-4A1D-40D1-B353-DEA63E0C2B68}"/>
                  </a:ext>
                </a:extLst>
              </p:cNvPr>
              <p:cNvCxnSpPr>
                <a:cxnSpLocks noChangeAspect="1"/>
                <a:stCxn id="2114" idx="0"/>
                <a:endCxn id="2114"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116" name="Straight Connector 2115">
                <a:extLst>
                  <a:ext uri="{FF2B5EF4-FFF2-40B4-BE49-F238E27FC236}">
                    <a16:creationId xmlns:a16="http://schemas.microsoft.com/office/drawing/2014/main" id="{93AA9560-3F52-465C-B12F-619BC4A24A82}"/>
                  </a:ext>
                </a:extLst>
              </p:cNvPr>
              <p:cNvCxnSpPr>
                <a:cxnSpLocks noChangeAspect="1"/>
                <a:stCxn id="2114" idx="1"/>
                <a:endCxn id="2114"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117" name="Hexagon 2116">
                <a:extLst>
                  <a:ext uri="{FF2B5EF4-FFF2-40B4-BE49-F238E27FC236}">
                    <a16:creationId xmlns:a16="http://schemas.microsoft.com/office/drawing/2014/main" id="{A5A5BD93-D082-4C5A-ACB1-37336B8FA550}"/>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65" name="Group 1564">
              <a:extLst>
                <a:ext uri="{FF2B5EF4-FFF2-40B4-BE49-F238E27FC236}">
                  <a16:creationId xmlns:a16="http://schemas.microsoft.com/office/drawing/2014/main" id="{B45E8E88-1C81-474F-A54E-CA3A585AA257}"/>
                </a:ext>
              </a:extLst>
            </p:cNvPr>
            <p:cNvGrpSpPr/>
            <p:nvPr/>
          </p:nvGrpSpPr>
          <p:grpSpPr>
            <a:xfrm>
              <a:off x="2584800" y="2541644"/>
              <a:ext cx="305197" cy="732470"/>
              <a:chOff x="2274744" y="1448199"/>
              <a:chExt cx="495301" cy="1188720"/>
            </a:xfrm>
          </p:grpSpPr>
          <p:sp>
            <p:nvSpPr>
              <p:cNvPr id="2110" name="Flowchart: Decision 2109">
                <a:extLst>
                  <a:ext uri="{FF2B5EF4-FFF2-40B4-BE49-F238E27FC236}">
                    <a16:creationId xmlns:a16="http://schemas.microsoft.com/office/drawing/2014/main" id="{DDD7B0C3-528F-4100-93C6-59C425503AC6}"/>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111" name="Straight Connector 2110">
                <a:extLst>
                  <a:ext uri="{FF2B5EF4-FFF2-40B4-BE49-F238E27FC236}">
                    <a16:creationId xmlns:a16="http://schemas.microsoft.com/office/drawing/2014/main" id="{566B90F4-623E-4F5D-9796-AF35A6E62457}"/>
                  </a:ext>
                </a:extLst>
              </p:cNvPr>
              <p:cNvCxnSpPr>
                <a:cxnSpLocks noChangeAspect="1"/>
                <a:stCxn id="2110" idx="0"/>
                <a:endCxn id="2110"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112" name="Straight Connector 2111">
                <a:extLst>
                  <a:ext uri="{FF2B5EF4-FFF2-40B4-BE49-F238E27FC236}">
                    <a16:creationId xmlns:a16="http://schemas.microsoft.com/office/drawing/2014/main" id="{FE52B83C-906A-4A85-948C-3717BD252E2E}"/>
                  </a:ext>
                </a:extLst>
              </p:cNvPr>
              <p:cNvCxnSpPr>
                <a:cxnSpLocks noChangeAspect="1"/>
                <a:stCxn id="2110" idx="1"/>
                <a:endCxn id="2110"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113" name="Hexagon 2112">
                <a:extLst>
                  <a:ext uri="{FF2B5EF4-FFF2-40B4-BE49-F238E27FC236}">
                    <a16:creationId xmlns:a16="http://schemas.microsoft.com/office/drawing/2014/main" id="{49CAFD80-D777-483D-B5F8-C2A6BB6B9F28}"/>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66" name="Group 1565">
              <a:extLst>
                <a:ext uri="{FF2B5EF4-FFF2-40B4-BE49-F238E27FC236}">
                  <a16:creationId xmlns:a16="http://schemas.microsoft.com/office/drawing/2014/main" id="{57198AB7-DB1C-4AFA-8557-BC8736DACAAA}"/>
                </a:ext>
              </a:extLst>
            </p:cNvPr>
            <p:cNvGrpSpPr/>
            <p:nvPr/>
          </p:nvGrpSpPr>
          <p:grpSpPr>
            <a:xfrm>
              <a:off x="2704602" y="2825099"/>
              <a:ext cx="305197" cy="732470"/>
              <a:chOff x="2274744" y="1448199"/>
              <a:chExt cx="495301" cy="1188720"/>
            </a:xfrm>
          </p:grpSpPr>
          <p:sp>
            <p:nvSpPr>
              <p:cNvPr id="2106" name="Flowchart: Decision 2105">
                <a:extLst>
                  <a:ext uri="{FF2B5EF4-FFF2-40B4-BE49-F238E27FC236}">
                    <a16:creationId xmlns:a16="http://schemas.microsoft.com/office/drawing/2014/main" id="{316991BF-7917-4DDB-924A-F3E4A6605ED2}"/>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107" name="Straight Connector 2106">
                <a:extLst>
                  <a:ext uri="{FF2B5EF4-FFF2-40B4-BE49-F238E27FC236}">
                    <a16:creationId xmlns:a16="http://schemas.microsoft.com/office/drawing/2014/main" id="{E7EB14EF-1A05-4F13-8266-8D6245C08379}"/>
                  </a:ext>
                </a:extLst>
              </p:cNvPr>
              <p:cNvCxnSpPr>
                <a:cxnSpLocks noChangeAspect="1"/>
                <a:stCxn id="2106" idx="0"/>
                <a:endCxn id="2106"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108" name="Straight Connector 2107">
                <a:extLst>
                  <a:ext uri="{FF2B5EF4-FFF2-40B4-BE49-F238E27FC236}">
                    <a16:creationId xmlns:a16="http://schemas.microsoft.com/office/drawing/2014/main" id="{A2F9DF13-667D-4675-B35D-7CB827F37A27}"/>
                  </a:ext>
                </a:extLst>
              </p:cNvPr>
              <p:cNvCxnSpPr>
                <a:cxnSpLocks noChangeAspect="1"/>
                <a:stCxn id="2106" idx="1"/>
                <a:endCxn id="2106"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109" name="Hexagon 2108">
                <a:extLst>
                  <a:ext uri="{FF2B5EF4-FFF2-40B4-BE49-F238E27FC236}">
                    <a16:creationId xmlns:a16="http://schemas.microsoft.com/office/drawing/2014/main" id="{614C36DF-4DB4-4079-A17E-4DC415DE9CF0}"/>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67" name="Group 1566">
              <a:extLst>
                <a:ext uri="{FF2B5EF4-FFF2-40B4-BE49-F238E27FC236}">
                  <a16:creationId xmlns:a16="http://schemas.microsoft.com/office/drawing/2014/main" id="{8D1A4B58-8D73-40EB-9410-866E81E25A3E}"/>
                </a:ext>
              </a:extLst>
            </p:cNvPr>
            <p:cNvGrpSpPr/>
            <p:nvPr/>
          </p:nvGrpSpPr>
          <p:grpSpPr>
            <a:xfrm>
              <a:off x="2805673" y="3068465"/>
              <a:ext cx="305197" cy="732470"/>
              <a:chOff x="2274744" y="1448199"/>
              <a:chExt cx="495301" cy="1188720"/>
            </a:xfrm>
          </p:grpSpPr>
          <p:sp>
            <p:nvSpPr>
              <p:cNvPr id="2102" name="Flowchart: Decision 2101">
                <a:extLst>
                  <a:ext uri="{FF2B5EF4-FFF2-40B4-BE49-F238E27FC236}">
                    <a16:creationId xmlns:a16="http://schemas.microsoft.com/office/drawing/2014/main" id="{8CB3F95C-3042-4D99-983D-2D3F48E1B5B3}"/>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103" name="Straight Connector 2102">
                <a:extLst>
                  <a:ext uri="{FF2B5EF4-FFF2-40B4-BE49-F238E27FC236}">
                    <a16:creationId xmlns:a16="http://schemas.microsoft.com/office/drawing/2014/main" id="{77E219F9-F87F-4871-8F03-09E5E938B563}"/>
                  </a:ext>
                </a:extLst>
              </p:cNvPr>
              <p:cNvCxnSpPr>
                <a:cxnSpLocks noChangeAspect="1"/>
                <a:stCxn id="2102" idx="0"/>
                <a:endCxn id="2102"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104" name="Straight Connector 2103">
                <a:extLst>
                  <a:ext uri="{FF2B5EF4-FFF2-40B4-BE49-F238E27FC236}">
                    <a16:creationId xmlns:a16="http://schemas.microsoft.com/office/drawing/2014/main" id="{79216878-0A6A-4DF9-9299-CE2321C5D54F}"/>
                  </a:ext>
                </a:extLst>
              </p:cNvPr>
              <p:cNvCxnSpPr>
                <a:cxnSpLocks noChangeAspect="1"/>
                <a:stCxn id="2102" idx="1"/>
                <a:endCxn id="2102"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105" name="Hexagon 2104">
                <a:extLst>
                  <a:ext uri="{FF2B5EF4-FFF2-40B4-BE49-F238E27FC236}">
                    <a16:creationId xmlns:a16="http://schemas.microsoft.com/office/drawing/2014/main" id="{5CF3AD72-957C-4898-8C4A-8C64236E3279}"/>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68" name="Group 1567">
              <a:extLst>
                <a:ext uri="{FF2B5EF4-FFF2-40B4-BE49-F238E27FC236}">
                  <a16:creationId xmlns:a16="http://schemas.microsoft.com/office/drawing/2014/main" id="{F7544051-1145-4C94-B06B-EA4716479D91}"/>
                </a:ext>
              </a:extLst>
            </p:cNvPr>
            <p:cNvGrpSpPr/>
            <p:nvPr/>
          </p:nvGrpSpPr>
          <p:grpSpPr>
            <a:xfrm>
              <a:off x="2477894" y="1710812"/>
              <a:ext cx="305197" cy="732470"/>
              <a:chOff x="2274744" y="1448199"/>
              <a:chExt cx="495301" cy="1188720"/>
            </a:xfrm>
          </p:grpSpPr>
          <p:sp>
            <p:nvSpPr>
              <p:cNvPr id="2098" name="Flowchart: Decision 2097">
                <a:extLst>
                  <a:ext uri="{FF2B5EF4-FFF2-40B4-BE49-F238E27FC236}">
                    <a16:creationId xmlns:a16="http://schemas.microsoft.com/office/drawing/2014/main" id="{58CC865E-00CC-44AD-A38C-7EE4E9DB2E4B}"/>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099" name="Straight Connector 2098">
                <a:extLst>
                  <a:ext uri="{FF2B5EF4-FFF2-40B4-BE49-F238E27FC236}">
                    <a16:creationId xmlns:a16="http://schemas.microsoft.com/office/drawing/2014/main" id="{EA2D4D98-0183-4D2A-8A30-C73E5EE2EC98}"/>
                  </a:ext>
                </a:extLst>
              </p:cNvPr>
              <p:cNvCxnSpPr>
                <a:cxnSpLocks noChangeAspect="1"/>
                <a:stCxn id="2098" idx="0"/>
                <a:endCxn id="2098"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100" name="Straight Connector 2099">
                <a:extLst>
                  <a:ext uri="{FF2B5EF4-FFF2-40B4-BE49-F238E27FC236}">
                    <a16:creationId xmlns:a16="http://schemas.microsoft.com/office/drawing/2014/main" id="{D234B607-4DBC-4A6A-8E8B-8E7AC17710C7}"/>
                  </a:ext>
                </a:extLst>
              </p:cNvPr>
              <p:cNvCxnSpPr>
                <a:cxnSpLocks noChangeAspect="1"/>
                <a:stCxn id="2098" idx="1"/>
                <a:endCxn id="2098"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101" name="Hexagon 2100">
                <a:extLst>
                  <a:ext uri="{FF2B5EF4-FFF2-40B4-BE49-F238E27FC236}">
                    <a16:creationId xmlns:a16="http://schemas.microsoft.com/office/drawing/2014/main" id="{60271DB8-E0C6-477D-9C9A-32C89F01BADF}"/>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69" name="Group 1568">
              <a:extLst>
                <a:ext uri="{FF2B5EF4-FFF2-40B4-BE49-F238E27FC236}">
                  <a16:creationId xmlns:a16="http://schemas.microsoft.com/office/drawing/2014/main" id="{55A25C6C-7423-4871-8580-AA35815582A6}"/>
                </a:ext>
              </a:extLst>
            </p:cNvPr>
            <p:cNvGrpSpPr/>
            <p:nvPr/>
          </p:nvGrpSpPr>
          <p:grpSpPr>
            <a:xfrm>
              <a:off x="2595461" y="1978875"/>
              <a:ext cx="305197" cy="732470"/>
              <a:chOff x="2274744" y="1448199"/>
              <a:chExt cx="495301" cy="1188720"/>
            </a:xfrm>
          </p:grpSpPr>
          <p:sp>
            <p:nvSpPr>
              <p:cNvPr id="2094" name="Flowchart: Decision 2093">
                <a:extLst>
                  <a:ext uri="{FF2B5EF4-FFF2-40B4-BE49-F238E27FC236}">
                    <a16:creationId xmlns:a16="http://schemas.microsoft.com/office/drawing/2014/main" id="{A66B6FB6-A9AE-4039-B57E-515128084A7E}"/>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095" name="Straight Connector 2094">
                <a:extLst>
                  <a:ext uri="{FF2B5EF4-FFF2-40B4-BE49-F238E27FC236}">
                    <a16:creationId xmlns:a16="http://schemas.microsoft.com/office/drawing/2014/main" id="{717AFBDA-2B4E-474F-9E4B-D061E3EE785C}"/>
                  </a:ext>
                </a:extLst>
              </p:cNvPr>
              <p:cNvCxnSpPr>
                <a:cxnSpLocks noChangeAspect="1"/>
                <a:stCxn id="2094" idx="0"/>
                <a:endCxn id="2094"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096" name="Straight Connector 2095">
                <a:extLst>
                  <a:ext uri="{FF2B5EF4-FFF2-40B4-BE49-F238E27FC236}">
                    <a16:creationId xmlns:a16="http://schemas.microsoft.com/office/drawing/2014/main" id="{9C8EA4FD-B601-481B-BAC1-71415DCC4747}"/>
                  </a:ext>
                </a:extLst>
              </p:cNvPr>
              <p:cNvCxnSpPr>
                <a:cxnSpLocks noChangeAspect="1"/>
                <a:stCxn id="2094" idx="1"/>
                <a:endCxn id="2094"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097" name="Hexagon 2096">
                <a:extLst>
                  <a:ext uri="{FF2B5EF4-FFF2-40B4-BE49-F238E27FC236}">
                    <a16:creationId xmlns:a16="http://schemas.microsoft.com/office/drawing/2014/main" id="{676BCC82-1420-4A75-9A7C-ADD8B0EAFE6E}"/>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70" name="Group 1569">
              <a:extLst>
                <a:ext uri="{FF2B5EF4-FFF2-40B4-BE49-F238E27FC236}">
                  <a16:creationId xmlns:a16="http://schemas.microsoft.com/office/drawing/2014/main" id="{516A6387-6A15-4D36-A031-C64A67FB23DB}"/>
                </a:ext>
              </a:extLst>
            </p:cNvPr>
            <p:cNvGrpSpPr/>
            <p:nvPr/>
          </p:nvGrpSpPr>
          <p:grpSpPr>
            <a:xfrm>
              <a:off x="2700496" y="2238413"/>
              <a:ext cx="305197" cy="732470"/>
              <a:chOff x="2274744" y="1448199"/>
              <a:chExt cx="495301" cy="1188720"/>
            </a:xfrm>
          </p:grpSpPr>
          <p:sp>
            <p:nvSpPr>
              <p:cNvPr id="2090" name="Flowchart: Decision 2089">
                <a:extLst>
                  <a:ext uri="{FF2B5EF4-FFF2-40B4-BE49-F238E27FC236}">
                    <a16:creationId xmlns:a16="http://schemas.microsoft.com/office/drawing/2014/main" id="{6003E82B-9D01-49A3-8138-D2873F2B9656}"/>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091" name="Straight Connector 2090">
                <a:extLst>
                  <a:ext uri="{FF2B5EF4-FFF2-40B4-BE49-F238E27FC236}">
                    <a16:creationId xmlns:a16="http://schemas.microsoft.com/office/drawing/2014/main" id="{CC2EAABC-327F-4FBC-A787-691B680D2917}"/>
                  </a:ext>
                </a:extLst>
              </p:cNvPr>
              <p:cNvCxnSpPr>
                <a:cxnSpLocks noChangeAspect="1"/>
                <a:stCxn id="2090" idx="0"/>
                <a:endCxn id="2090"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092" name="Straight Connector 2091">
                <a:extLst>
                  <a:ext uri="{FF2B5EF4-FFF2-40B4-BE49-F238E27FC236}">
                    <a16:creationId xmlns:a16="http://schemas.microsoft.com/office/drawing/2014/main" id="{766FCB00-ADF6-41EC-8ABF-8C349DA368D3}"/>
                  </a:ext>
                </a:extLst>
              </p:cNvPr>
              <p:cNvCxnSpPr>
                <a:cxnSpLocks noChangeAspect="1"/>
                <a:stCxn id="2090" idx="1"/>
                <a:endCxn id="2090"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093" name="Hexagon 2092">
                <a:extLst>
                  <a:ext uri="{FF2B5EF4-FFF2-40B4-BE49-F238E27FC236}">
                    <a16:creationId xmlns:a16="http://schemas.microsoft.com/office/drawing/2014/main" id="{56C049C4-79D3-44E2-8D9D-3D625EFCADD0}"/>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71" name="Group 1570">
              <a:extLst>
                <a:ext uri="{FF2B5EF4-FFF2-40B4-BE49-F238E27FC236}">
                  <a16:creationId xmlns:a16="http://schemas.microsoft.com/office/drawing/2014/main" id="{95617050-8EE2-4C59-BC21-2E2CE7EF3EE6}"/>
                </a:ext>
              </a:extLst>
            </p:cNvPr>
            <p:cNvGrpSpPr/>
            <p:nvPr/>
          </p:nvGrpSpPr>
          <p:grpSpPr>
            <a:xfrm>
              <a:off x="2820297" y="2521867"/>
              <a:ext cx="305197" cy="732470"/>
              <a:chOff x="2274744" y="1448199"/>
              <a:chExt cx="495301" cy="1188720"/>
            </a:xfrm>
          </p:grpSpPr>
          <p:sp>
            <p:nvSpPr>
              <p:cNvPr id="2086" name="Flowchart: Decision 2085">
                <a:extLst>
                  <a:ext uri="{FF2B5EF4-FFF2-40B4-BE49-F238E27FC236}">
                    <a16:creationId xmlns:a16="http://schemas.microsoft.com/office/drawing/2014/main" id="{A4BA3A27-1C2F-4796-B809-3B3CBC526F91}"/>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087" name="Straight Connector 2086">
                <a:extLst>
                  <a:ext uri="{FF2B5EF4-FFF2-40B4-BE49-F238E27FC236}">
                    <a16:creationId xmlns:a16="http://schemas.microsoft.com/office/drawing/2014/main" id="{D573A995-2B73-4D6A-8141-DB2056126BBB}"/>
                  </a:ext>
                </a:extLst>
              </p:cNvPr>
              <p:cNvCxnSpPr>
                <a:cxnSpLocks noChangeAspect="1"/>
                <a:stCxn id="2086" idx="0"/>
                <a:endCxn id="2086"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088" name="Straight Connector 2087">
                <a:extLst>
                  <a:ext uri="{FF2B5EF4-FFF2-40B4-BE49-F238E27FC236}">
                    <a16:creationId xmlns:a16="http://schemas.microsoft.com/office/drawing/2014/main" id="{71491D62-85F1-4EBA-9E59-5B75340ADFCD}"/>
                  </a:ext>
                </a:extLst>
              </p:cNvPr>
              <p:cNvCxnSpPr>
                <a:cxnSpLocks noChangeAspect="1"/>
                <a:stCxn id="2086" idx="1"/>
                <a:endCxn id="2086"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089" name="Hexagon 2088">
                <a:extLst>
                  <a:ext uri="{FF2B5EF4-FFF2-40B4-BE49-F238E27FC236}">
                    <a16:creationId xmlns:a16="http://schemas.microsoft.com/office/drawing/2014/main" id="{A85DF74E-F7D6-4CE2-AD7D-2384F3CDDA51}"/>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72" name="Group 1571">
              <a:extLst>
                <a:ext uri="{FF2B5EF4-FFF2-40B4-BE49-F238E27FC236}">
                  <a16:creationId xmlns:a16="http://schemas.microsoft.com/office/drawing/2014/main" id="{805C936A-2517-4978-9848-FA3130FC3FFA}"/>
                </a:ext>
              </a:extLst>
            </p:cNvPr>
            <p:cNvGrpSpPr/>
            <p:nvPr/>
          </p:nvGrpSpPr>
          <p:grpSpPr>
            <a:xfrm>
              <a:off x="2921369" y="2765233"/>
              <a:ext cx="305197" cy="732470"/>
              <a:chOff x="2274744" y="1448199"/>
              <a:chExt cx="495301" cy="1188720"/>
            </a:xfrm>
          </p:grpSpPr>
          <p:sp>
            <p:nvSpPr>
              <p:cNvPr id="2082" name="Flowchart: Decision 2081">
                <a:extLst>
                  <a:ext uri="{FF2B5EF4-FFF2-40B4-BE49-F238E27FC236}">
                    <a16:creationId xmlns:a16="http://schemas.microsoft.com/office/drawing/2014/main" id="{C1368334-5654-4906-945C-592D44EF7655}"/>
                  </a:ext>
                </a:extLst>
              </p:cNvPr>
              <p:cNvSpPr>
                <a:spLocks noChangeAspect="1"/>
              </p:cNvSpPr>
              <p:nvPr/>
            </p:nvSpPr>
            <p:spPr>
              <a:xfrm rot="10755889">
                <a:off x="2274744" y="1448199"/>
                <a:ext cx="495301" cy="1188720"/>
              </a:xfrm>
              <a:prstGeom prst="flowChartDecision">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083" name="Straight Connector 2082">
                <a:extLst>
                  <a:ext uri="{FF2B5EF4-FFF2-40B4-BE49-F238E27FC236}">
                    <a16:creationId xmlns:a16="http://schemas.microsoft.com/office/drawing/2014/main" id="{548DC8C8-056C-46E2-B6BA-5059F46954B9}"/>
                  </a:ext>
                </a:extLst>
              </p:cNvPr>
              <p:cNvCxnSpPr>
                <a:cxnSpLocks noChangeAspect="1"/>
                <a:stCxn id="2082" idx="0"/>
                <a:endCxn id="2082" idx="2"/>
              </p:cNvCxnSpPr>
              <p:nvPr/>
            </p:nvCxnSpPr>
            <p:spPr>
              <a:xfrm rot="11521005">
                <a:off x="2391201" y="1462859"/>
                <a:ext cx="262387" cy="1159400"/>
              </a:xfrm>
              <a:prstGeom prst="line">
                <a:avLst/>
              </a:prstGeom>
              <a:solidFill>
                <a:srgbClr val="E7E6E6">
                  <a:lumMod val="75000"/>
                </a:srgbClr>
              </a:solidFill>
              <a:ln w="38100" cap="flat" cmpd="sng" algn="ctr">
                <a:solidFill>
                  <a:sysClr val="windowText" lastClr="000000"/>
                </a:solidFill>
                <a:prstDash val="solid"/>
                <a:miter lim="800000"/>
              </a:ln>
              <a:effectLst/>
            </p:spPr>
          </p:cxnSp>
          <p:cxnSp>
            <p:nvCxnSpPr>
              <p:cNvPr id="2084" name="Straight Connector 2083">
                <a:extLst>
                  <a:ext uri="{FF2B5EF4-FFF2-40B4-BE49-F238E27FC236}">
                    <a16:creationId xmlns:a16="http://schemas.microsoft.com/office/drawing/2014/main" id="{46860296-8FF8-4AB5-984D-248DB226A6EB}"/>
                  </a:ext>
                </a:extLst>
              </p:cNvPr>
              <p:cNvCxnSpPr>
                <a:cxnSpLocks noChangeAspect="1"/>
                <a:stCxn id="2082" idx="1"/>
                <a:endCxn id="2082" idx="3"/>
              </p:cNvCxnSpPr>
              <p:nvPr/>
            </p:nvCxnSpPr>
            <p:spPr>
              <a:xfrm rot="11521005" flipV="1">
                <a:off x="2280852" y="1987895"/>
                <a:ext cx="483084" cy="109328"/>
              </a:xfrm>
              <a:prstGeom prst="line">
                <a:avLst/>
              </a:prstGeom>
              <a:solidFill>
                <a:srgbClr val="E7E6E6">
                  <a:lumMod val="75000"/>
                </a:srgbClr>
              </a:solidFill>
              <a:ln w="38100" cap="flat" cmpd="sng" algn="ctr">
                <a:solidFill>
                  <a:sysClr val="windowText" lastClr="000000"/>
                </a:solidFill>
                <a:prstDash val="solid"/>
                <a:miter lim="800000"/>
              </a:ln>
              <a:effectLst/>
            </p:spPr>
          </p:cxnSp>
          <p:sp>
            <p:nvSpPr>
              <p:cNvPr id="2085" name="Hexagon 2084">
                <a:extLst>
                  <a:ext uri="{FF2B5EF4-FFF2-40B4-BE49-F238E27FC236}">
                    <a16:creationId xmlns:a16="http://schemas.microsoft.com/office/drawing/2014/main" id="{59337FF6-2484-4AEC-BC2C-EE9A5238E9BA}"/>
                  </a:ext>
                </a:extLst>
              </p:cNvPr>
              <p:cNvSpPr>
                <a:spLocks noChangeAspect="1"/>
              </p:cNvSpPr>
              <p:nvPr/>
            </p:nvSpPr>
            <p:spPr>
              <a:xfrm rot="10755889">
                <a:off x="2307333" y="1911372"/>
                <a:ext cx="61772" cy="148253"/>
              </a:xfrm>
              <a:prstGeom prst="hexagon">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cxnSp>
          <p:nvCxnSpPr>
            <p:cNvPr id="1573" name="Straight Connector 1572">
              <a:extLst>
                <a:ext uri="{FF2B5EF4-FFF2-40B4-BE49-F238E27FC236}">
                  <a16:creationId xmlns:a16="http://schemas.microsoft.com/office/drawing/2014/main" id="{49BF34FC-E373-4653-8FF4-A04B6FD1123D}"/>
                </a:ext>
              </a:extLst>
            </p:cNvPr>
            <p:cNvCxnSpPr>
              <a:cxnSpLocks/>
              <a:endCxn id="1626" idx="3"/>
            </p:cNvCxnSpPr>
            <p:nvPr/>
          </p:nvCxnSpPr>
          <p:spPr>
            <a:xfrm>
              <a:off x="1055077" y="3354166"/>
              <a:ext cx="2577653" cy="0"/>
            </a:xfrm>
            <a:prstGeom prst="line">
              <a:avLst/>
            </a:prstGeom>
            <a:noFill/>
            <a:ln w="9525" cap="flat" cmpd="sng" algn="ctr">
              <a:solidFill>
                <a:srgbClr val="4472C4"/>
              </a:solidFill>
              <a:prstDash val="solid"/>
              <a:miter lim="800000"/>
            </a:ln>
            <a:effectLst/>
          </p:spPr>
        </p:cxnSp>
        <p:cxnSp>
          <p:nvCxnSpPr>
            <p:cNvPr id="1574" name="Straight Connector 1573">
              <a:extLst>
                <a:ext uri="{FF2B5EF4-FFF2-40B4-BE49-F238E27FC236}">
                  <a16:creationId xmlns:a16="http://schemas.microsoft.com/office/drawing/2014/main" id="{4B9E3FF4-3B1E-44F1-A57C-81ECE2BA6702}"/>
                </a:ext>
              </a:extLst>
            </p:cNvPr>
            <p:cNvCxnSpPr>
              <a:stCxn id="2394" idx="3"/>
              <a:endCxn id="1615" idx="0"/>
            </p:cNvCxnSpPr>
            <p:nvPr/>
          </p:nvCxnSpPr>
          <p:spPr>
            <a:xfrm>
              <a:off x="1233557" y="3011341"/>
              <a:ext cx="2348229" cy="326493"/>
            </a:xfrm>
            <a:prstGeom prst="line">
              <a:avLst/>
            </a:prstGeom>
            <a:noFill/>
            <a:ln w="6350" cap="flat" cmpd="sng" algn="ctr">
              <a:solidFill>
                <a:srgbClr val="4472C4"/>
              </a:solidFill>
              <a:prstDash val="solid"/>
              <a:miter lim="800000"/>
            </a:ln>
            <a:effectLst/>
          </p:spPr>
        </p:cxnSp>
        <p:cxnSp>
          <p:nvCxnSpPr>
            <p:cNvPr id="1575" name="Straight Connector 1574">
              <a:extLst>
                <a:ext uri="{FF2B5EF4-FFF2-40B4-BE49-F238E27FC236}">
                  <a16:creationId xmlns:a16="http://schemas.microsoft.com/office/drawing/2014/main" id="{26C0EF85-1930-47B9-BC22-D858CF3960F7}"/>
                </a:ext>
              </a:extLst>
            </p:cNvPr>
            <p:cNvCxnSpPr>
              <a:stCxn id="2310" idx="3"/>
              <a:endCxn id="1615" idx="5"/>
            </p:cNvCxnSpPr>
            <p:nvPr/>
          </p:nvCxnSpPr>
          <p:spPr>
            <a:xfrm>
              <a:off x="1580846" y="2707390"/>
              <a:ext cx="2024311" cy="637492"/>
            </a:xfrm>
            <a:prstGeom prst="line">
              <a:avLst/>
            </a:prstGeom>
            <a:noFill/>
            <a:ln w="6350" cap="flat" cmpd="sng" algn="ctr">
              <a:solidFill>
                <a:srgbClr val="4472C4"/>
              </a:solidFill>
              <a:prstDash val="solid"/>
              <a:miter lim="800000"/>
            </a:ln>
            <a:effectLst/>
          </p:spPr>
        </p:cxnSp>
        <p:cxnSp>
          <p:nvCxnSpPr>
            <p:cNvPr id="1576" name="Straight Connector 1575">
              <a:extLst>
                <a:ext uri="{FF2B5EF4-FFF2-40B4-BE49-F238E27FC236}">
                  <a16:creationId xmlns:a16="http://schemas.microsoft.com/office/drawing/2014/main" id="{B12B08AB-9E76-48CD-A949-A754DA3F9767}"/>
                </a:ext>
              </a:extLst>
            </p:cNvPr>
            <p:cNvCxnSpPr>
              <a:stCxn id="2210" idx="3"/>
              <a:endCxn id="1622" idx="3"/>
            </p:cNvCxnSpPr>
            <p:nvPr/>
          </p:nvCxnSpPr>
          <p:spPr>
            <a:xfrm>
              <a:off x="1901066" y="1910142"/>
              <a:ext cx="1698883" cy="1397314"/>
            </a:xfrm>
            <a:prstGeom prst="line">
              <a:avLst/>
            </a:prstGeom>
            <a:noFill/>
            <a:ln w="6350" cap="flat" cmpd="sng" algn="ctr">
              <a:solidFill>
                <a:srgbClr val="4472C4"/>
              </a:solidFill>
              <a:prstDash val="solid"/>
              <a:miter lim="800000"/>
            </a:ln>
            <a:effectLst/>
          </p:spPr>
        </p:cxnSp>
        <p:cxnSp>
          <p:nvCxnSpPr>
            <p:cNvPr id="1577" name="Straight Connector 1576">
              <a:extLst>
                <a:ext uri="{FF2B5EF4-FFF2-40B4-BE49-F238E27FC236}">
                  <a16:creationId xmlns:a16="http://schemas.microsoft.com/office/drawing/2014/main" id="{8C590A91-BD22-40CF-955A-380999A13A82}"/>
                </a:ext>
              </a:extLst>
            </p:cNvPr>
            <p:cNvCxnSpPr>
              <a:stCxn id="2182" idx="3"/>
              <a:endCxn id="1617" idx="2"/>
            </p:cNvCxnSpPr>
            <p:nvPr/>
          </p:nvCxnSpPr>
          <p:spPr>
            <a:xfrm flipV="1">
              <a:off x="2560306" y="3356808"/>
              <a:ext cx="1056267" cy="675640"/>
            </a:xfrm>
            <a:prstGeom prst="line">
              <a:avLst/>
            </a:prstGeom>
            <a:noFill/>
            <a:ln w="6350" cap="flat" cmpd="sng" algn="ctr">
              <a:solidFill>
                <a:srgbClr val="4472C4"/>
              </a:solidFill>
              <a:prstDash val="solid"/>
              <a:miter lim="800000"/>
            </a:ln>
            <a:effectLst/>
          </p:spPr>
        </p:cxnSp>
        <p:cxnSp>
          <p:nvCxnSpPr>
            <p:cNvPr id="1578" name="Straight Connector 1577">
              <a:extLst>
                <a:ext uri="{FF2B5EF4-FFF2-40B4-BE49-F238E27FC236}">
                  <a16:creationId xmlns:a16="http://schemas.microsoft.com/office/drawing/2014/main" id="{210A5F8F-5420-48C6-A2AD-0F0802D0EBEB}"/>
                </a:ext>
              </a:extLst>
            </p:cNvPr>
            <p:cNvCxnSpPr>
              <a:stCxn id="2102" idx="3"/>
              <a:endCxn id="1616" idx="3"/>
            </p:cNvCxnSpPr>
            <p:nvPr/>
          </p:nvCxnSpPr>
          <p:spPr>
            <a:xfrm flipV="1">
              <a:off x="2805686" y="3357211"/>
              <a:ext cx="781360" cy="79447"/>
            </a:xfrm>
            <a:prstGeom prst="line">
              <a:avLst/>
            </a:prstGeom>
            <a:noFill/>
            <a:ln w="6350" cap="flat" cmpd="sng" algn="ctr">
              <a:solidFill>
                <a:srgbClr val="4472C4"/>
              </a:solidFill>
              <a:prstDash val="solid"/>
              <a:miter lim="800000"/>
            </a:ln>
            <a:effectLst/>
          </p:spPr>
        </p:cxnSp>
        <p:cxnSp>
          <p:nvCxnSpPr>
            <p:cNvPr id="1579" name="Straight Connector 1578">
              <a:extLst>
                <a:ext uri="{FF2B5EF4-FFF2-40B4-BE49-F238E27FC236}">
                  <a16:creationId xmlns:a16="http://schemas.microsoft.com/office/drawing/2014/main" id="{DC17AB57-6B91-426D-AF29-B91725542795}"/>
                </a:ext>
              </a:extLst>
            </p:cNvPr>
            <p:cNvCxnSpPr>
              <a:stCxn id="2330" idx="3"/>
              <a:endCxn id="1615" idx="5"/>
            </p:cNvCxnSpPr>
            <p:nvPr/>
          </p:nvCxnSpPr>
          <p:spPr>
            <a:xfrm flipV="1">
              <a:off x="1999672" y="3344882"/>
              <a:ext cx="1605485" cy="945086"/>
            </a:xfrm>
            <a:prstGeom prst="line">
              <a:avLst/>
            </a:prstGeom>
            <a:noFill/>
            <a:ln w="6350" cap="flat" cmpd="sng" algn="ctr">
              <a:solidFill>
                <a:srgbClr val="4472C4"/>
              </a:solidFill>
              <a:prstDash val="solid"/>
              <a:miter lim="800000"/>
            </a:ln>
            <a:effectLst/>
          </p:spPr>
        </p:cxnSp>
        <p:cxnSp>
          <p:nvCxnSpPr>
            <p:cNvPr id="1580" name="Straight Connector 1579">
              <a:extLst>
                <a:ext uri="{FF2B5EF4-FFF2-40B4-BE49-F238E27FC236}">
                  <a16:creationId xmlns:a16="http://schemas.microsoft.com/office/drawing/2014/main" id="{4CFE4CD9-AAE1-4F2F-9939-6B8819DA4CC5}"/>
                </a:ext>
              </a:extLst>
            </p:cNvPr>
            <p:cNvCxnSpPr>
              <a:stCxn id="2358" idx="3"/>
              <a:endCxn id="1615" idx="0"/>
            </p:cNvCxnSpPr>
            <p:nvPr/>
          </p:nvCxnSpPr>
          <p:spPr>
            <a:xfrm flipV="1">
              <a:off x="1661375" y="3337834"/>
              <a:ext cx="1920411" cy="727764"/>
            </a:xfrm>
            <a:prstGeom prst="line">
              <a:avLst/>
            </a:prstGeom>
            <a:noFill/>
            <a:ln w="6350" cap="flat" cmpd="sng" algn="ctr">
              <a:solidFill>
                <a:srgbClr val="4472C4"/>
              </a:solidFill>
              <a:prstDash val="solid"/>
              <a:miter lim="800000"/>
            </a:ln>
            <a:effectLst/>
          </p:spPr>
        </p:cxnSp>
        <p:cxnSp>
          <p:nvCxnSpPr>
            <p:cNvPr id="1581" name="Straight Connector 1580">
              <a:extLst>
                <a:ext uri="{FF2B5EF4-FFF2-40B4-BE49-F238E27FC236}">
                  <a16:creationId xmlns:a16="http://schemas.microsoft.com/office/drawing/2014/main" id="{170B9AE6-8EB5-4A5F-A11E-9AE62A410873}"/>
                </a:ext>
              </a:extLst>
            </p:cNvPr>
            <p:cNvCxnSpPr>
              <a:stCxn id="2386" idx="3"/>
              <a:endCxn id="1615" idx="1"/>
            </p:cNvCxnSpPr>
            <p:nvPr/>
          </p:nvCxnSpPr>
          <p:spPr>
            <a:xfrm flipV="1">
              <a:off x="1458393" y="3337861"/>
              <a:ext cx="2121901" cy="216472"/>
            </a:xfrm>
            <a:prstGeom prst="line">
              <a:avLst/>
            </a:prstGeom>
            <a:noFill/>
            <a:ln w="6350" cap="flat" cmpd="sng" algn="ctr">
              <a:solidFill>
                <a:srgbClr val="4472C4"/>
              </a:solidFill>
              <a:prstDash val="solid"/>
              <a:miter lim="800000"/>
            </a:ln>
            <a:effectLst/>
          </p:spPr>
        </p:cxnSp>
        <p:cxnSp>
          <p:nvCxnSpPr>
            <p:cNvPr id="1582" name="Straight Connector 1581">
              <a:extLst>
                <a:ext uri="{FF2B5EF4-FFF2-40B4-BE49-F238E27FC236}">
                  <a16:creationId xmlns:a16="http://schemas.microsoft.com/office/drawing/2014/main" id="{1F5D26A7-5635-4663-BA38-99FD9526DCF9}"/>
                </a:ext>
              </a:extLst>
            </p:cNvPr>
            <p:cNvCxnSpPr>
              <a:stCxn id="2194" idx="0"/>
              <a:endCxn id="1826" idx="5"/>
            </p:cNvCxnSpPr>
            <p:nvPr/>
          </p:nvCxnSpPr>
          <p:spPr>
            <a:xfrm flipV="1">
              <a:off x="2372981" y="3344739"/>
              <a:ext cx="1328075" cy="273117"/>
            </a:xfrm>
            <a:prstGeom prst="line">
              <a:avLst/>
            </a:prstGeom>
            <a:noFill/>
            <a:ln w="6350" cap="flat" cmpd="sng" algn="ctr">
              <a:solidFill>
                <a:srgbClr val="4472C4"/>
              </a:solidFill>
              <a:prstDash val="solid"/>
              <a:miter lim="800000"/>
            </a:ln>
            <a:effectLst/>
          </p:spPr>
        </p:cxnSp>
        <p:cxnSp>
          <p:nvCxnSpPr>
            <p:cNvPr id="1583" name="Straight Connector 1582">
              <a:extLst>
                <a:ext uri="{FF2B5EF4-FFF2-40B4-BE49-F238E27FC236}">
                  <a16:creationId xmlns:a16="http://schemas.microsoft.com/office/drawing/2014/main" id="{00187181-5BDC-448D-AFD7-60C9BA3E8F1B}"/>
                </a:ext>
              </a:extLst>
            </p:cNvPr>
            <p:cNvCxnSpPr>
              <a:stCxn id="2405" idx="5"/>
              <a:endCxn id="1615" idx="2"/>
            </p:cNvCxnSpPr>
            <p:nvPr/>
          </p:nvCxnSpPr>
          <p:spPr>
            <a:xfrm flipV="1">
              <a:off x="2004857" y="3345708"/>
              <a:ext cx="1553822" cy="2077068"/>
            </a:xfrm>
            <a:prstGeom prst="line">
              <a:avLst/>
            </a:prstGeom>
            <a:noFill/>
            <a:ln w="6350" cap="flat" cmpd="sng" algn="ctr">
              <a:solidFill>
                <a:srgbClr val="4472C4"/>
              </a:solidFill>
              <a:prstDash val="solid"/>
              <a:miter lim="800000"/>
            </a:ln>
            <a:effectLst/>
          </p:spPr>
        </p:cxnSp>
        <p:cxnSp>
          <p:nvCxnSpPr>
            <p:cNvPr id="1584" name="Straight Connector 1583">
              <a:extLst>
                <a:ext uri="{FF2B5EF4-FFF2-40B4-BE49-F238E27FC236}">
                  <a16:creationId xmlns:a16="http://schemas.microsoft.com/office/drawing/2014/main" id="{4EA0713C-D8F8-43A0-ABF5-BBFC85DB7090}"/>
                </a:ext>
              </a:extLst>
            </p:cNvPr>
            <p:cNvCxnSpPr>
              <a:stCxn id="2086" idx="3"/>
              <a:endCxn id="2063" idx="2"/>
            </p:cNvCxnSpPr>
            <p:nvPr/>
          </p:nvCxnSpPr>
          <p:spPr>
            <a:xfrm>
              <a:off x="2820310" y="2890060"/>
              <a:ext cx="1140947" cy="427155"/>
            </a:xfrm>
            <a:prstGeom prst="line">
              <a:avLst/>
            </a:prstGeom>
            <a:noFill/>
            <a:ln w="6350" cap="flat" cmpd="sng" algn="ctr">
              <a:solidFill>
                <a:srgbClr val="4472C4"/>
              </a:solidFill>
              <a:prstDash val="solid"/>
              <a:miter lim="800000"/>
            </a:ln>
            <a:effectLst/>
          </p:spPr>
        </p:cxnSp>
        <p:cxnSp>
          <p:nvCxnSpPr>
            <p:cNvPr id="1585" name="Straight Connector 1584">
              <a:extLst>
                <a:ext uri="{FF2B5EF4-FFF2-40B4-BE49-F238E27FC236}">
                  <a16:creationId xmlns:a16="http://schemas.microsoft.com/office/drawing/2014/main" id="{E88E7454-789A-417C-887C-552B254DDE33}"/>
                </a:ext>
              </a:extLst>
            </p:cNvPr>
            <p:cNvCxnSpPr>
              <a:stCxn id="2122" idx="3"/>
              <a:endCxn id="1616" idx="4"/>
            </p:cNvCxnSpPr>
            <p:nvPr/>
          </p:nvCxnSpPr>
          <p:spPr>
            <a:xfrm>
              <a:off x="2367317" y="1841174"/>
              <a:ext cx="1218238" cy="1516063"/>
            </a:xfrm>
            <a:prstGeom prst="line">
              <a:avLst/>
            </a:prstGeom>
            <a:noFill/>
            <a:ln w="6350" cap="flat" cmpd="sng" algn="ctr">
              <a:solidFill>
                <a:srgbClr val="4472C4"/>
              </a:solidFill>
              <a:prstDash val="solid"/>
              <a:miter lim="800000"/>
            </a:ln>
            <a:effectLst/>
          </p:spPr>
        </p:cxnSp>
        <p:cxnSp>
          <p:nvCxnSpPr>
            <p:cNvPr id="1586" name="Straight Connector 1585">
              <a:extLst>
                <a:ext uri="{FF2B5EF4-FFF2-40B4-BE49-F238E27FC236}">
                  <a16:creationId xmlns:a16="http://schemas.microsoft.com/office/drawing/2014/main" id="{E3C3516E-AB5F-49DF-B6F0-E1A84C5DC541}"/>
                </a:ext>
              </a:extLst>
            </p:cNvPr>
            <p:cNvCxnSpPr>
              <a:stCxn id="2137" idx="0"/>
              <a:endCxn id="1614" idx="1"/>
            </p:cNvCxnSpPr>
            <p:nvPr/>
          </p:nvCxnSpPr>
          <p:spPr>
            <a:xfrm>
              <a:off x="2061480" y="1017941"/>
              <a:ext cx="1544975" cy="2304601"/>
            </a:xfrm>
            <a:prstGeom prst="line">
              <a:avLst/>
            </a:prstGeom>
            <a:noFill/>
            <a:ln w="6350" cap="flat" cmpd="sng" algn="ctr">
              <a:solidFill>
                <a:srgbClr val="4472C4"/>
              </a:solidFill>
              <a:prstDash val="solid"/>
              <a:miter lim="800000"/>
            </a:ln>
            <a:effectLst/>
          </p:spPr>
        </p:cxnSp>
        <p:cxnSp>
          <p:nvCxnSpPr>
            <p:cNvPr id="1587" name="Straight Connector 1586">
              <a:extLst>
                <a:ext uri="{FF2B5EF4-FFF2-40B4-BE49-F238E27FC236}">
                  <a16:creationId xmlns:a16="http://schemas.microsoft.com/office/drawing/2014/main" id="{DB503A73-3497-432F-9862-B17E31D0D46A}"/>
                </a:ext>
              </a:extLst>
            </p:cNvPr>
            <p:cNvCxnSpPr>
              <a:stCxn id="2410" idx="3"/>
              <a:endCxn id="1615" idx="5"/>
            </p:cNvCxnSpPr>
            <p:nvPr/>
          </p:nvCxnSpPr>
          <p:spPr>
            <a:xfrm flipV="1">
              <a:off x="1754293" y="3344882"/>
              <a:ext cx="1850864" cy="1540876"/>
            </a:xfrm>
            <a:prstGeom prst="line">
              <a:avLst/>
            </a:prstGeom>
            <a:noFill/>
            <a:ln w="6350" cap="flat" cmpd="sng" algn="ctr">
              <a:solidFill>
                <a:srgbClr val="4472C4"/>
              </a:solidFill>
              <a:prstDash val="solid"/>
              <a:miter lim="800000"/>
            </a:ln>
            <a:effectLst/>
          </p:spPr>
        </p:cxnSp>
        <p:grpSp>
          <p:nvGrpSpPr>
            <p:cNvPr id="1588" name="Group 1587">
              <a:extLst>
                <a:ext uri="{FF2B5EF4-FFF2-40B4-BE49-F238E27FC236}">
                  <a16:creationId xmlns:a16="http://schemas.microsoft.com/office/drawing/2014/main" id="{52AFD4B4-0D4B-42C9-801B-475A3457A520}"/>
                </a:ext>
              </a:extLst>
            </p:cNvPr>
            <p:cNvGrpSpPr/>
            <p:nvPr/>
          </p:nvGrpSpPr>
          <p:grpSpPr>
            <a:xfrm>
              <a:off x="3557049" y="3145450"/>
              <a:ext cx="491351" cy="383274"/>
              <a:chOff x="4170599" y="2888319"/>
              <a:chExt cx="553046" cy="431399"/>
            </a:xfrm>
          </p:grpSpPr>
          <p:grpSp>
            <p:nvGrpSpPr>
              <p:cNvPr id="1589" name="Group 1588">
                <a:extLst>
                  <a:ext uri="{FF2B5EF4-FFF2-40B4-BE49-F238E27FC236}">
                    <a16:creationId xmlns:a16="http://schemas.microsoft.com/office/drawing/2014/main" id="{6CEA8814-4CC5-4D1A-BC2A-9FFC2DD30220}"/>
                  </a:ext>
                </a:extLst>
              </p:cNvPr>
              <p:cNvGrpSpPr/>
              <p:nvPr/>
            </p:nvGrpSpPr>
            <p:grpSpPr>
              <a:xfrm>
                <a:off x="4623726" y="3038530"/>
                <a:ext cx="99919" cy="107570"/>
                <a:chOff x="3795177" y="2018299"/>
                <a:chExt cx="144068" cy="155100"/>
              </a:xfrm>
            </p:grpSpPr>
            <p:grpSp>
              <p:nvGrpSpPr>
                <p:cNvPr id="2054" name="Group 2053">
                  <a:extLst>
                    <a:ext uri="{FF2B5EF4-FFF2-40B4-BE49-F238E27FC236}">
                      <a16:creationId xmlns:a16="http://schemas.microsoft.com/office/drawing/2014/main" id="{C5A97AE3-B674-4089-8C65-810A06BF1806}"/>
                    </a:ext>
                  </a:extLst>
                </p:cNvPr>
                <p:cNvGrpSpPr>
                  <a:grpSpLocks noChangeAspect="1"/>
                </p:cNvGrpSpPr>
                <p:nvPr/>
              </p:nvGrpSpPr>
              <p:grpSpPr>
                <a:xfrm rot="10738959">
                  <a:off x="3843401" y="2046372"/>
                  <a:ext cx="95676" cy="48519"/>
                  <a:chOff x="8710239" y="945733"/>
                  <a:chExt cx="1109092" cy="562446"/>
                </a:xfrm>
                <a:solidFill>
                  <a:srgbClr val="E7E6E6">
                    <a:lumMod val="75000"/>
                  </a:srgbClr>
                </a:solidFill>
              </p:grpSpPr>
              <p:sp>
                <p:nvSpPr>
                  <p:cNvPr id="2079" name="Parallelogram 2078">
                    <a:extLst>
                      <a:ext uri="{FF2B5EF4-FFF2-40B4-BE49-F238E27FC236}">
                        <a16:creationId xmlns:a16="http://schemas.microsoft.com/office/drawing/2014/main" id="{B2D1A567-CF1E-4EE3-9834-68F26D23417F}"/>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80" name="Hexagon 2079">
                    <a:extLst>
                      <a:ext uri="{FF2B5EF4-FFF2-40B4-BE49-F238E27FC236}">
                        <a16:creationId xmlns:a16="http://schemas.microsoft.com/office/drawing/2014/main" id="{D5676C33-7B6E-4E99-9284-BB670D5F0947}"/>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81" name="Parallelogram 2080">
                    <a:extLst>
                      <a:ext uri="{FF2B5EF4-FFF2-40B4-BE49-F238E27FC236}">
                        <a16:creationId xmlns:a16="http://schemas.microsoft.com/office/drawing/2014/main" id="{31BE526C-8125-4BAD-8317-E06EB1932B0F}"/>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055" name="Group 2054">
                  <a:extLst>
                    <a:ext uri="{FF2B5EF4-FFF2-40B4-BE49-F238E27FC236}">
                      <a16:creationId xmlns:a16="http://schemas.microsoft.com/office/drawing/2014/main" id="{5C0EF486-04E4-47B9-B13E-B14AF84BD58F}"/>
                    </a:ext>
                  </a:extLst>
                </p:cNvPr>
                <p:cNvGrpSpPr>
                  <a:grpSpLocks noChangeAspect="1"/>
                </p:cNvGrpSpPr>
                <p:nvPr/>
              </p:nvGrpSpPr>
              <p:grpSpPr>
                <a:xfrm rot="10738959">
                  <a:off x="3843569" y="2096950"/>
                  <a:ext cx="95676" cy="48519"/>
                  <a:chOff x="8710239" y="945733"/>
                  <a:chExt cx="1109092" cy="562446"/>
                </a:xfrm>
                <a:solidFill>
                  <a:srgbClr val="E7E6E6">
                    <a:lumMod val="75000"/>
                  </a:srgbClr>
                </a:solidFill>
              </p:grpSpPr>
              <p:sp>
                <p:nvSpPr>
                  <p:cNvPr id="2076" name="Parallelogram 2075">
                    <a:extLst>
                      <a:ext uri="{FF2B5EF4-FFF2-40B4-BE49-F238E27FC236}">
                        <a16:creationId xmlns:a16="http://schemas.microsoft.com/office/drawing/2014/main" id="{E180C14E-AE8B-4E9D-B617-94F3D35BFC17}"/>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77" name="Hexagon 2076">
                    <a:extLst>
                      <a:ext uri="{FF2B5EF4-FFF2-40B4-BE49-F238E27FC236}">
                        <a16:creationId xmlns:a16="http://schemas.microsoft.com/office/drawing/2014/main" id="{7855D43A-97CA-49E5-9A4E-942118486F73}"/>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78" name="Parallelogram 2077">
                    <a:extLst>
                      <a:ext uri="{FF2B5EF4-FFF2-40B4-BE49-F238E27FC236}">
                        <a16:creationId xmlns:a16="http://schemas.microsoft.com/office/drawing/2014/main" id="{E3D6425F-5898-4C71-A00E-E363C6CCC5E3}"/>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056" name="Group 2055">
                  <a:extLst>
                    <a:ext uri="{FF2B5EF4-FFF2-40B4-BE49-F238E27FC236}">
                      <a16:creationId xmlns:a16="http://schemas.microsoft.com/office/drawing/2014/main" id="{B82F27A5-36BA-4C4C-94AE-4BB36D686F61}"/>
                    </a:ext>
                  </a:extLst>
                </p:cNvPr>
                <p:cNvGrpSpPr>
                  <a:grpSpLocks noChangeAspect="1"/>
                </p:cNvGrpSpPr>
                <p:nvPr/>
              </p:nvGrpSpPr>
              <p:grpSpPr>
                <a:xfrm rot="10738959">
                  <a:off x="3822329" y="2070749"/>
                  <a:ext cx="95676" cy="48519"/>
                  <a:chOff x="8710239" y="945733"/>
                  <a:chExt cx="1109092" cy="562446"/>
                </a:xfrm>
                <a:solidFill>
                  <a:srgbClr val="E7E6E6">
                    <a:lumMod val="75000"/>
                  </a:srgbClr>
                </a:solidFill>
              </p:grpSpPr>
              <p:sp>
                <p:nvSpPr>
                  <p:cNvPr id="2073" name="Parallelogram 2072">
                    <a:extLst>
                      <a:ext uri="{FF2B5EF4-FFF2-40B4-BE49-F238E27FC236}">
                        <a16:creationId xmlns:a16="http://schemas.microsoft.com/office/drawing/2014/main" id="{9E0A1D40-0ACA-4C8E-85DC-5CED1321DEBA}"/>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74" name="Hexagon 2073">
                    <a:extLst>
                      <a:ext uri="{FF2B5EF4-FFF2-40B4-BE49-F238E27FC236}">
                        <a16:creationId xmlns:a16="http://schemas.microsoft.com/office/drawing/2014/main" id="{585ACAB9-59D1-41E5-B8F8-FEA5E7104881}"/>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75" name="Parallelogram 2074">
                    <a:extLst>
                      <a:ext uri="{FF2B5EF4-FFF2-40B4-BE49-F238E27FC236}">
                        <a16:creationId xmlns:a16="http://schemas.microsoft.com/office/drawing/2014/main" id="{3479CD97-B631-4E1C-927F-B58FCE344868}"/>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057" name="Group 2056">
                  <a:extLst>
                    <a:ext uri="{FF2B5EF4-FFF2-40B4-BE49-F238E27FC236}">
                      <a16:creationId xmlns:a16="http://schemas.microsoft.com/office/drawing/2014/main" id="{DB8C8B00-5EEC-4EB9-8F81-74CC8535EFE8}"/>
                    </a:ext>
                  </a:extLst>
                </p:cNvPr>
                <p:cNvGrpSpPr>
                  <a:grpSpLocks noChangeAspect="1"/>
                </p:cNvGrpSpPr>
                <p:nvPr/>
              </p:nvGrpSpPr>
              <p:grpSpPr>
                <a:xfrm rot="10738959">
                  <a:off x="3822497" y="2018299"/>
                  <a:ext cx="95676" cy="48519"/>
                  <a:chOff x="8710239" y="945733"/>
                  <a:chExt cx="1109092" cy="562446"/>
                </a:xfrm>
                <a:solidFill>
                  <a:srgbClr val="E7E6E6">
                    <a:lumMod val="75000"/>
                  </a:srgbClr>
                </a:solidFill>
              </p:grpSpPr>
              <p:sp>
                <p:nvSpPr>
                  <p:cNvPr id="2070" name="Parallelogram 2069">
                    <a:extLst>
                      <a:ext uri="{FF2B5EF4-FFF2-40B4-BE49-F238E27FC236}">
                        <a16:creationId xmlns:a16="http://schemas.microsoft.com/office/drawing/2014/main" id="{E7261340-5353-4BE5-882D-D3408AE43A83}"/>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71" name="Hexagon 2070">
                    <a:extLst>
                      <a:ext uri="{FF2B5EF4-FFF2-40B4-BE49-F238E27FC236}">
                        <a16:creationId xmlns:a16="http://schemas.microsoft.com/office/drawing/2014/main" id="{4ECBA114-3C7D-44E5-844F-2836A33FDF84}"/>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72" name="Parallelogram 2071">
                    <a:extLst>
                      <a:ext uri="{FF2B5EF4-FFF2-40B4-BE49-F238E27FC236}">
                        <a16:creationId xmlns:a16="http://schemas.microsoft.com/office/drawing/2014/main" id="{BA502B28-C550-4377-BCD4-9D6F0E4E8B34}"/>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058" name="Group 2057">
                  <a:extLst>
                    <a:ext uri="{FF2B5EF4-FFF2-40B4-BE49-F238E27FC236}">
                      <a16:creationId xmlns:a16="http://schemas.microsoft.com/office/drawing/2014/main" id="{E5AA3A7E-AB70-4612-9AA8-E9921FC11708}"/>
                    </a:ext>
                  </a:extLst>
                </p:cNvPr>
                <p:cNvGrpSpPr>
                  <a:grpSpLocks noChangeAspect="1"/>
                </p:cNvGrpSpPr>
                <p:nvPr/>
              </p:nvGrpSpPr>
              <p:grpSpPr>
                <a:xfrm rot="10738959">
                  <a:off x="3822497" y="2124880"/>
                  <a:ext cx="95676" cy="48519"/>
                  <a:chOff x="8710239" y="945733"/>
                  <a:chExt cx="1109092" cy="562446"/>
                </a:xfrm>
                <a:solidFill>
                  <a:srgbClr val="E7E6E6">
                    <a:lumMod val="75000"/>
                  </a:srgbClr>
                </a:solidFill>
              </p:grpSpPr>
              <p:sp>
                <p:nvSpPr>
                  <p:cNvPr id="2067" name="Parallelogram 2066">
                    <a:extLst>
                      <a:ext uri="{FF2B5EF4-FFF2-40B4-BE49-F238E27FC236}">
                        <a16:creationId xmlns:a16="http://schemas.microsoft.com/office/drawing/2014/main" id="{7A4EDFB2-E040-472D-95B4-82B3768AF240}"/>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68" name="Hexagon 2067">
                    <a:extLst>
                      <a:ext uri="{FF2B5EF4-FFF2-40B4-BE49-F238E27FC236}">
                        <a16:creationId xmlns:a16="http://schemas.microsoft.com/office/drawing/2014/main" id="{C7C95F48-7980-42FC-B406-50408F1711C1}"/>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69" name="Parallelogram 2068">
                    <a:extLst>
                      <a:ext uri="{FF2B5EF4-FFF2-40B4-BE49-F238E27FC236}">
                        <a16:creationId xmlns:a16="http://schemas.microsoft.com/office/drawing/2014/main" id="{987C9920-8E48-4FBB-821C-3F1CDF0B5421}"/>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059" name="Group 2058">
                  <a:extLst>
                    <a:ext uri="{FF2B5EF4-FFF2-40B4-BE49-F238E27FC236}">
                      <a16:creationId xmlns:a16="http://schemas.microsoft.com/office/drawing/2014/main" id="{5383BED5-75DC-434D-8136-1F00052D69E1}"/>
                    </a:ext>
                  </a:extLst>
                </p:cNvPr>
                <p:cNvGrpSpPr>
                  <a:grpSpLocks noChangeAspect="1"/>
                </p:cNvGrpSpPr>
                <p:nvPr/>
              </p:nvGrpSpPr>
              <p:grpSpPr>
                <a:xfrm rot="10738959">
                  <a:off x="3801556" y="2099046"/>
                  <a:ext cx="95676" cy="48519"/>
                  <a:chOff x="8710239" y="945733"/>
                  <a:chExt cx="1109092" cy="562446"/>
                </a:xfrm>
                <a:solidFill>
                  <a:srgbClr val="E7E6E6">
                    <a:lumMod val="75000"/>
                  </a:srgbClr>
                </a:solidFill>
              </p:grpSpPr>
              <p:sp>
                <p:nvSpPr>
                  <p:cNvPr id="2064" name="Parallelogram 2063">
                    <a:extLst>
                      <a:ext uri="{FF2B5EF4-FFF2-40B4-BE49-F238E27FC236}">
                        <a16:creationId xmlns:a16="http://schemas.microsoft.com/office/drawing/2014/main" id="{C691700A-72A6-4647-8B6C-48D56AD405DA}"/>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65" name="Hexagon 2064">
                    <a:extLst>
                      <a:ext uri="{FF2B5EF4-FFF2-40B4-BE49-F238E27FC236}">
                        <a16:creationId xmlns:a16="http://schemas.microsoft.com/office/drawing/2014/main" id="{4615D89B-FF2F-4BAD-9075-ADF4D7D11AB2}"/>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66" name="Parallelogram 2065">
                    <a:extLst>
                      <a:ext uri="{FF2B5EF4-FFF2-40B4-BE49-F238E27FC236}">
                        <a16:creationId xmlns:a16="http://schemas.microsoft.com/office/drawing/2014/main" id="{7DF6AB46-9B6D-4215-ABB9-EAA56823CB7F}"/>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060" name="Group 2059">
                  <a:extLst>
                    <a:ext uri="{FF2B5EF4-FFF2-40B4-BE49-F238E27FC236}">
                      <a16:creationId xmlns:a16="http://schemas.microsoft.com/office/drawing/2014/main" id="{1ED09487-461C-49CE-B73D-8484052ABF1B}"/>
                    </a:ext>
                  </a:extLst>
                </p:cNvPr>
                <p:cNvGrpSpPr>
                  <a:grpSpLocks noChangeAspect="1"/>
                </p:cNvGrpSpPr>
                <p:nvPr/>
              </p:nvGrpSpPr>
              <p:grpSpPr>
                <a:xfrm rot="10738959">
                  <a:off x="3795177" y="2043257"/>
                  <a:ext cx="95676" cy="48519"/>
                  <a:chOff x="8710239" y="945733"/>
                  <a:chExt cx="1109092" cy="562446"/>
                </a:xfrm>
                <a:solidFill>
                  <a:srgbClr val="E7E6E6">
                    <a:lumMod val="75000"/>
                  </a:srgbClr>
                </a:solidFill>
              </p:grpSpPr>
              <p:sp>
                <p:nvSpPr>
                  <p:cNvPr id="2061" name="Parallelogram 2060">
                    <a:extLst>
                      <a:ext uri="{FF2B5EF4-FFF2-40B4-BE49-F238E27FC236}">
                        <a16:creationId xmlns:a16="http://schemas.microsoft.com/office/drawing/2014/main" id="{B2B81F79-2B12-4C9A-B15F-24A4711622EB}"/>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62" name="Hexagon 2061">
                    <a:extLst>
                      <a:ext uri="{FF2B5EF4-FFF2-40B4-BE49-F238E27FC236}">
                        <a16:creationId xmlns:a16="http://schemas.microsoft.com/office/drawing/2014/main" id="{0D4FEEEE-A1ED-4B94-8CFA-A31B3D518CDA}"/>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63" name="Parallelogram 2062">
                    <a:extLst>
                      <a:ext uri="{FF2B5EF4-FFF2-40B4-BE49-F238E27FC236}">
                        <a16:creationId xmlns:a16="http://schemas.microsoft.com/office/drawing/2014/main" id="{3FBD2386-FE14-471F-B188-51BEE2A62856}"/>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1590" name="Group 1589">
                <a:extLst>
                  <a:ext uri="{FF2B5EF4-FFF2-40B4-BE49-F238E27FC236}">
                    <a16:creationId xmlns:a16="http://schemas.microsoft.com/office/drawing/2014/main" id="{6B386668-61AE-423D-85CF-DDD71AE2D308}"/>
                  </a:ext>
                </a:extLst>
              </p:cNvPr>
              <p:cNvGrpSpPr/>
              <p:nvPr/>
            </p:nvGrpSpPr>
            <p:grpSpPr>
              <a:xfrm>
                <a:off x="4355097" y="3030153"/>
                <a:ext cx="99919" cy="107570"/>
                <a:chOff x="3795177" y="2018299"/>
                <a:chExt cx="144068" cy="155100"/>
              </a:xfrm>
            </p:grpSpPr>
            <p:grpSp>
              <p:nvGrpSpPr>
                <p:cNvPr id="2026" name="Group 2025">
                  <a:extLst>
                    <a:ext uri="{FF2B5EF4-FFF2-40B4-BE49-F238E27FC236}">
                      <a16:creationId xmlns:a16="http://schemas.microsoft.com/office/drawing/2014/main" id="{71653F9D-DB5D-45A2-BC55-51DA41202C2A}"/>
                    </a:ext>
                  </a:extLst>
                </p:cNvPr>
                <p:cNvGrpSpPr>
                  <a:grpSpLocks noChangeAspect="1"/>
                </p:cNvGrpSpPr>
                <p:nvPr/>
              </p:nvGrpSpPr>
              <p:grpSpPr>
                <a:xfrm rot="10738959">
                  <a:off x="3843401" y="2046372"/>
                  <a:ext cx="95676" cy="48519"/>
                  <a:chOff x="8710239" y="945733"/>
                  <a:chExt cx="1109092" cy="562446"/>
                </a:xfrm>
                <a:solidFill>
                  <a:srgbClr val="E7E6E6">
                    <a:lumMod val="75000"/>
                  </a:srgbClr>
                </a:solidFill>
              </p:grpSpPr>
              <p:sp>
                <p:nvSpPr>
                  <p:cNvPr id="2051" name="Parallelogram 2050">
                    <a:extLst>
                      <a:ext uri="{FF2B5EF4-FFF2-40B4-BE49-F238E27FC236}">
                        <a16:creationId xmlns:a16="http://schemas.microsoft.com/office/drawing/2014/main" id="{D57F03AA-3526-4DC5-BD82-507A28CE289B}"/>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52" name="Hexagon 2051">
                    <a:extLst>
                      <a:ext uri="{FF2B5EF4-FFF2-40B4-BE49-F238E27FC236}">
                        <a16:creationId xmlns:a16="http://schemas.microsoft.com/office/drawing/2014/main" id="{159E0F0F-F26A-4380-B472-58059AC4B500}"/>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53" name="Parallelogram 2052">
                    <a:extLst>
                      <a:ext uri="{FF2B5EF4-FFF2-40B4-BE49-F238E27FC236}">
                        <a16:creationId xmlns:a16="http://schemas.microsoft.com/office/drawing/2014/main" id="{8BF1FF28-3F96-4DBA-B5A7-E4622F7BF62F}"/>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027" name="Group 2026">
                  <a:extLst>
                    <a:ext uri="{FF2B5EF4-FFF2-40B4-BE49-F238E27FC236}">
                      <a16:creationId xmlns:a16="http://schemas.microsoft.com/office/drawing/2014/main" id="{86DB8E23-6B8E-43F0-964D-3BA1782DA8FC}"/>
                    </a:ext>
                  </a:extLst>
                </p:cNvPr>
                <p:cNvGrpSpPr>
                  <a:grpSpLocks noChangeAspect="1"/>
                </p:cNvGrpSpPr>
                <p:nvPr/>
              </p:nvGrpSpPr>
              <p:grpSpPr>
                <a:xfrm rot="10738959">
                  <a:off x="3843569" y="2096950"/>
                  <a:ext cx="95676" cy="48519"/>
                  <a:chOff x="8710239" y="945733"/>
                  <a:chExt cx="1109092" cy="562446"/>
                </a:xfrm>
                <a:solidFill>
                  <a:srgbClr val="E7E6E6">
                    <a:lumMod val="75000"/>
                  </a:srgbClr>
                </a:solidFill>
              </p:grpSpPr>
              <p:sp>
                <p:nvSpPr>
                  <p:cNvPr id="2048" name="Parallelogram 2047">
                    <a:extLst>
                      <a:ext uri="{FF2B5EF4-FFF2-40B4-BE49-F238E27FC236}">
                        <a16:creationId xmlns:a16="http://schemas.microsoft.com/office/drawing/2014/main" id="{42295AE5-EB90-4CDF-BD50-0DBA9C2D927E}"/>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49" name="Hexagon 2048">
                    <a:extLst>
                      <a:ext uri="{FF2B5EF4-FFF2-40B4-BE49-F238E27FC236}">
                        <a16:creationId xmlns:a16="http://schemas.microsoft.com/office/drawing/2014/main" id="{4375FE34-B3E5-41FD-BC30-F5650DA711B7}"/>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50" name="Parallelogram 2049">
                    <a:extLst>
                      <a:ext uri="{FF2B5EF4-FFF2-40B4-BE49-F238E27FC236}">
                        <a16:creationId xmlns:a16="http://schemas.microsoft.com/office/drawing/2014/main" id="{CEB80676-D29C-424F-966D-B74181B64067}"/>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028" name="Group 2027">
                  <a:extLst>
                    <a:ext uri="{FF2B5EF4-FFF2-40B4-BE49-F238E27FC236}">
                      <a16:creationId xmlns:a16="http://schemas.microsoft.com/office/drawing/2014/main" id="{E4DA55E7-CD70-404E-A96C-8E84D6F49CEC}"/>
                    </a:ext>
                  </a:extLst>
                </p:cNvPr>
                <p:cNvGrpSpPr>
                  <a:grpSpLocks noChangeAspect="1"/>
                </p:cNvGrpSpPr>
                <p:nvPr/>
              </p:nvGrpSpPr>
              <p:grpSpPr>
                <a:xfrm rot="10738959">
                  <a:off x="3822329" y="2070749"/>
                  <a:ext cx="95676" cy="48519"/>
                  <a:chOff x="8710239" y="945733"/>
                  <a:chExt cx="1109092" cy="562446"/>
                </a:xfrm>
                <a:solidFill>
                  <a:srgbClr val="E7E6E6">
                    <a:lumMod val="75000"/>
                  </a:srgbClr>
                </a:solidFill>
              </p:grpSpPr>
              <p:sp>
                <p:nvSpPr>
                  <p:cNvPr id="2045" name="Parallelogram 2044">
                    <a:extLst>
                      <a:ext uri="{FF2B5EF4-FFF2-40B4-BE49-F238E27FC236}">
                        <a16:creationId xmlns:a16="http://schemas.microsoft.com/office/drawing/2014/main" id="{79A9C40D-8CF6-4445-A761-F77D1514F99C}"/>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46" name="Hexagon 2045">
                    <a:extLst>
                      <a:ext uri="{FF2B5EF4-FFF2-40B4-BE49-F238E27FC236}">
                        <a16:creationId xmlns:a16="http://schemas.microsoft.com/office/drawing/2014/main" id="{532DD258-D7FE-4445-94DD-3A5C41D2382B}"/>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47" name="Parallelogram 2046">
                    <a:extLst>
                      <a:ext uri="{FF2B5EF4-FFF2-40B4-BE49-F238E27FC236}">
                        <a16:creationId xmlns:a16="http://schemas.microsoft.com/office/drawing/2014/main" id="{456E7293-560E-40FF-A5C1-ED95D997DAC0}"/>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029" name="Group 2028">
                  <a:extLst>
                    <a:ext uri="{FF2B5EF4-FFF2-40B4-BE49-F238E27FC236}">
                      <a16:creationId xmlns:a16="http://schemas.microsoft.com/office/drawing/2014/main" id="{C70C1597-95B9-4230-8BA1-6D127B42F41E}"/>
                    </a:ext>
                  </a:extLst>
                </p:cNvPr>
                <p:cNvGrpSpPr>
                  <a:grpSpLocks noChangeAspect="1"/>
                </p:cNvGrpSpPr>
                <p:nvPr/>
              </p:nvGrpSpPr>
              <p:grpSpPr>
                <a:xfrm rot="10738959">
                  <a:off x="3822497" y="2018299"/>
                  <a:ext cx="95676" cy="48519"/>
                  <a:chOff x="8710239" y="945733"/>
                  <a:chExt cx="1109092" cy="562446"/>
                </a:xfrm>
                <a:solidFill>
                  <a:srgbClr val="E7E6E6">
                    <a:lumMod val="75000"/>
                  </a:srgbClr>
                </a:solidFill>
              </p:grpSpPr>
              <p:sp>
                <p:nvSpPr>
                  <p:cNvPr id="2042" name="Parallelogram 2041">
                    <a:extLst>
                      <a:ext uri="{FF2B5EF4-FFF2-40B4-BE49-F238E27FC236}">
                        <a16:creationId xmlns:a16="http://schemas.microsoft.com/office/drawing/2014/main" id="{7049E49A-12B0-46ED-9CA5-1BBBB68A02E6}"/>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43" name="Hexagon 2042">
                    <a:extLst>
                      <a:ext uri="{FF2B5EF4-FFF2-40B4-BE49-F238E27FC236}">
                        <a16:creationId xmlns:a16="http://schemas.microsoft.com/office/drawing/2014/main" id="{92C6B8B5-4281-4831-A2A6-EA2BFF9A6F9E}"/>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44" name="Parallelogram 2043">
                    <a:extLst>
                      <a:ext uri="{FF2B5EF4-FFF2-40B4-BE49-F238E27FC236}">
                        <a16:creationId xmlns:a16="http://schemas.microsoft.com/office/drawing/2014/main" id="{54ED9B00-3F31-4779-8B9A-0A02A0E7FFCC}"/>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030" name="Group 2029">
                  <a:extLst>
                    <a:ext uri="{FF2B5EF4-FFF2-40B4-BE49-F238E27FC236}">
                      <a16:creationId xmlns:a16="http://schemas.microsoft.com/office/drawing/2014/main" id="{6AEDAE79-EDA6-4724-A718-D3B5620CD5D0}"/>
                    </a:ext>
                  </a:extLst>
                </p:cNvPr>
                <p:cNvGrpSpPr>
                  <a:grpSpLocks noChangeAspect="1"/>
                </p:cNvGrpSpPr>
                <p:nvPr/>
              </p:nvGrpSpPr>
              <p:grpSpPr>
                <a:xfrm rot="10738959">
                  <a:off x="3822497" y="2124880"/>
                  <a:ext cx="95676" cy="48519"/>
                  <a:chOff x="8710239" y="945733"/>
                  <a:chExt cx="1109092" cy="562446"/>
                </a:xfrm>
                <a:solidFill>
                  <a:srgbClr val="E7E6E6">
                    <a:lumMod val="75000"/>
                  </a:srgbClr>
                </a:solidFill>
              </p:grpSpPr>
              <p:sp>
                <p:nvSpPr>
                  <p:cNvPr id="2039" name="Parallelogram 2038">
                    <a:extLst>
                      <a:ext uri="{FF2B5EF4-FFF2-40B4-BE49-F238E27FC236}">
                        <a16:creationId xmlns:a16="http://schemas.microsoft.com/office/drawing/2014/main" id="{491BA9B3-96D5-4898-83ED-0E25F83004E9}"/>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40" name="Hexagon 2039">
                    <a:extLst>
                      <a:ext uri="{FF2B5EF4-FFF2-40B4-BE49-F238E27FC236}">
                        <a16:creationId xmlns:a16="http://schemas.microsoft.com/office/drawing/2014/main" id="{EB470FE9-60A0-4638-8F1F-D8AD3F70C02B}"/>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41" name="Parallelogram 2040">
                    <a:extLst>
                      <a:ext uri="{FF2B5EF4-FFF2-40B4-BE49-F238E27FC236}">
                        <a16:creationId xmlns:a16="http://schemas.microsoft.com/office/drawing/2014/main" id="{D70A643C-7DAA-4637-8581-BC43883A9CCA}"/>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031" name="Group 2030">
                  <a:extLst>
                    <a:ext uri="{FF2B5EF4-FFF2-40B4-BE49-F238E27FC236}">
                      <a16:creationId xmlns:a16="http://schemas.microsoft.com/office/drawing/2014/main" id="{74FB8BDE-EFA9-4A6D-BC9E-CC5C4071202D}"/>
                    </a:ext>
                  </a:extLst>
                </p:cNvPr>
                <p:cNvGrpSpPr>
                  <a:grpSpLocks noChangeAspect="1"/>
                </p:cNvGrpSpPr>
                <p:nvPr/>
              </p:nvGrpSpPr>
              <p:grpSpPr>
                <a:xfrm rot="10738959">
                  <a:off x="3801556" y="2099046"/>
                  <a:ext cx="95676" cy="48519"/>
                  <a:chOff x="8710239" y="945733"/>
                  <a:chExt cx="1109092" cy="562446"/>
                </a:xfrm>
                <a:solidFill>
                  <a:srgbClr val="E7E6E6">
                    <a:lumMod val="75000"/>
                  </a:srgbClr>
                </a:solidFill>
              </p:grpSpPr>
              <p:sp>
                <p:nvSpPr>
                  <p:cNvPr id="2036" name="Parallelogram 2035">
                    <a:extLst>
                      <a:ext uri="{FF2B5EF4-FFF2-40B4-BE49-F238E27FC236}">
                        <a16:creationId xmlns:a16="http://schemas.microsoft.com/office/drawing/2014/main" id="{F048DCB0-88ED-44F5-B0F0-A77620479478}"/>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37" name="Hexagon 2036">
                    <a:extLst>
                      <a:ext uri="{FF2B5EF4-FFF2-40B4-BE49-F238E27FC236}">
                        <a16:creationId xmlns:a16="http://schemas.microsoft.com/office/drawing/2014/main" id="{AF22EA5A-88F1-4B43-A57B-09893C7CF821}"/>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38" name="Parallelogram 2037">
                    <a:extLst>
                      <a:ext uri="{FF2B5EF4-FFF2-40B4-BE49-F238E27FC236}">
                        <a16:creationId xmlns:a16="http://schemas.microsoft.com/office/drawing/2014/main" id="{0C83AC1A-2E9D-4F33-9DD5-739E90EB420E}"/>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032" name="Group 2031">
                  <a:extLst>
                    <a:ext uri="{FF2B5EF4-FFF2-40B4-BE49-F238E27FC236}">
                      <a16:creationId xmlns:a16="http://schemas.microsoft.com/office/drawing/2014/main" id="{241D3C54-D0AD-47AE-86F0-B6EBC3749F63}"/>
                    </a:ext>
                  </a:extLst>
                </p:cNvPr>
                <p:cNvGrpSpPr>
                  <a:grpSpLocks noChangeAspect="1"/>
                </p:cNvGrpSpPr>
                <p:nvPr/>
              </p:nvGrpSpPr>
              <p:grpSpPr>
                <a:xfrm rot="10738959">
                  <a:off x="3795177" y="2043257"/>
                  <a:ext cx="95676" cy="48519"/>
                  <a:chOff x="8710239" y="945733"/>
                  <a:chExt cx="1109092" cy="562446"/>
                </a:xfrm>
                <a:solidFill>
                  <a:srgbClr val="E7E6E6">
                    <a:lumMod val="75000"/>
                  </a:srgbClr>
                </a:solidFill>
              </p:grpSpPr>
              <p:sp>
                <p:nvSpPr>
                  <p:cNvPr id="2033" name="Parallelogram 2032">
                    <a:extLst>
                      <a:ext uri="{FF2B5EF4-FFF2-40B4-BE49-F238E27FC236}">
                        <a16:creationId xmlns:a16="http://schemas.microsoft.com/office/drawing/2014/main" id="{6E3D7B8C-0C61-4871-A1F4-4E3FBD90D0F8}"/>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34" name="Hexagon 2033">
                    <a:extLst>
                      <a:ext uri="{FF2B5EF4-FFF2-40B4-BE49-F238E27FC236}">
                        <a16:creationId xmlns:a16="http://schemas.microsoft.com/office/drawing/2014/main" id="{94A9BBD5-D323-461E-B556-507B989BC1A3}"/>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35" name="Parallelogram 2034">
                    <a:extLst>
                      <a:ext uri="{FF2B5EF4-FFF2-40B4-BE49-F238E27FC236}">
                        <a16:creationId xmlns:a16="http://schemas.microsoft.com/office/drawing/2014/main" id="{991C4B32-A828-4291-8B74-E16F838E497E}"/>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1591" name="Group 1590">
                <a:extLst>
                  <a:ext uri="{FF2B5EF4-FFF2-40B4-BE49-F238E27FC236}">
                    <a16:creationId xmlns:a16="http://schemas.microsoft.com/office/drawing/2014/main" id="{69D33260-A703-4B40-964A-69ED7E884B84}"/>
                  </a:ext>
                </a:extLst>
              </p:cNvPr>
              <p:cNvGrpSpPr/>
              <p:nvPr/>
            </p:nvGrpSpPr>
            <p:grpSpPr>
              <a:xfrm>
                <a:off x="4326204" y="2954022"/>
                <a:ext cx="99919" cy="107570"/>
                <a:chOff x="3795177" y="2018299"/>
                <a:chExt cx="144068" cy="155100"/>
              </a:xfrm>
            </p:grpSpPr>
            <p:grpSp>
              <p:nvGrpSpPr>
                <p:cNvPr id="1998" name="Group 1997">
                  <a:extLst>
                    <a:ext uri="{FF2B5EF4-FFF2-40B4-BE49-F238E27FC236}">
                      <a16:creationId xmlns:a16="http://schemas.microsoft.com/office/drawing/2014/main" id="{436F2E9C-1946-4A91-B405-DED6BC312627}"/>
                    </a:ext>
                  </a:extLst>
                </p:cNvPr>
                <p:cNvGrpSpPr>
                  <a:grpSpLocks noChangeAspect="1"/>
                </p:cNvGrpSpPr>
                <p:nvPr/>
              </p:nvGrpSpPr>
              <p:grpSpPr>
                <a:xfrm rot="10738959">
                  <a:off x="3843401" y="2046372"/>
                  <a:ext cx="95676" cy="48519"/>
                  <a:chOff x="8710239" y="945733"/>
                  <a:chExt cx="1109092" cy="562446"/>
                </a:xfrm>
                <a:solidFill>
                  <a:srgbClr val="E7E6E6">
                    <a:lumMod val="75000"/>
                  </a:srgbClr>
                </a:solidFill>
              </p:grpSpPr>
              <p:sp>
                <p:nvSpPr>
                  <p:cNvPr id="2023" name="Parallelogram 2022">
                    <a:extLst>
                      <a:ext uri="{FF2B5EF4-FFF2-40B4-BE49-F238E27FC236}">
                        <a16:creationId xmlns:a16="http://schemas.microsoft.com/office/drawing/2014/main" id="{C5E76DB0-976D-4363-9EFE-810C99C403E9}"/>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24" name="Hexagon 2023">
                    <a:extLst>
                      <a:ext uri="{FF2B5EF4-FFF2-40B4-BE49-F238E27FC236}">
                        <a16:creationId xmlns:a16="http://schemas.microsoft.com/office/drawing/2014/main" id="{C1D78A58-95FB-4C48-8FE3-F37290DD04D9}"/>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25" name="Parallelogram 2024">
                    <a:extLst>
                      <a:ext uri="{FF2B5EF4-FFF2-40B4-BE49-F238E27FC236}">
                        <a16:creationId xmlns:a16="http://schemas.microsoft.com/office/drawing/2014/main" id="{BE1B0096-D6E1-4097-9B3F-9AB719D2F3AF}"/>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999" name="Group 1998">
                  <a:extLst>
                    <a:ext uri="{FF2B5EF4-FFF2-40B4-BE49-F238E27FC236}">
                      <a16:creationId xmlns:a16="http://schemas.microsoft.com/office/drawing/2014/main" id="{72D3F7BC-EAB1-4F6F-B4FF-B7A16FBF55D5}"/>
                    </a:ext>
                  </a:extLst>
                </p:cNvPr>
                <p:cNvGrpSpPr>
                  <a:grpSpLocks noChangeAspect="1"/>
                </p:cNvGrpSpPr>
                <p:nvPr/>
              </p:nvGrpSpPr>
              <p:grpSpPr>
                <a:xfrm rot="10738959">
                  <a:off x="3843569" y="2096950"/>
                  <a:ext cx="95676" cy="48519"/>
                  <a:chOff x="8710239" y="945733"/>
                  <a:chExt cx="1109092" cy="562446"/>
                </a:xfrm>
                <a:solidFill>
                  <a:srgbClr val="E7E6E6">
                    <a:lumMod val="75000"/>
                  </a:srgbClr>
                </a:solidFill>
              </p:grpSpPr>
              <p:sp>
                <p:nvSpPr>
                  <p:cNvPr id="2020" name="Parallelogram 2019">
                    <a:extLst>
                      <a:ext uri="{FF2B5EF4-FFF2-40B4-BE49-F238E27FC236}">
                        <a16:creationId xmlns:a16="http://schemas.microsoft.com/office/drawing/2014/main" id="{0A5C2AE0-5EC0-43A2-8CD4-D2963BB12617}"/>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21" name="Hexagon 2020">
                    <a:extLst>
                      <a:ext uri="{FF2B5EF4-FFF2-40B4-BE49-F238E27FC236}">
                        <a16:creationId xmlns:a16="http://schemas.microsoft.com/office/drawing/2014/main" id="{34D3C35C-0855-4098-AE3F-EAF661CA8C7D}"/>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22" name="Parallelogram 2021">
                    <a:extLst>
                      <a:ext uri="{FF2B5EF4-FFF2-40B4-BE49-F238E27FC236}">
                        <a16:creationId xmlns:a16="http://schemas.microsoft.com/office/drawing/2014/main" id="{DFD2D29D-68CC-40F6-865D-50ED55017B3E}"/>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000" name="Group 1999">
                  <a:extLst>
                    <a:ext uri="{FF2B5EF4-FFF2-40B4-BE49-F238E27FC236}">
                      <a16:creationId xmlns:a16="http://schemas.microsoft.com/office/drawing/2014/main" id="{FA555797-72D4-4B72-9E78-0797257596B1}"/>
                    </a:ext>
                  </a:extLst>
                </p:cNvPr>
                <p:cNvGrpSpPr>
                  <a:grpSpLocks noChangeAspect="1"/>
                </p:cNvGrpSpPr>
                <p:nvPr/>
              </p:nvGrpSpPr>
              <p:grpSpPr>
                <a:xfrm rot="10738959">
                  <a:off x="3822329" y="2070749"/>
                  <a:ext cx="95676" cy="48519"/>
                  <a:chOff x="8710239" y="945733"/>
                  <a:chExt cx="1109092" cy="562446"/>
                </a:xfrm>
                <a:solidFill>
                  <a:srgbClr val="E7E6E6">
                    <a:lumMod val="75000"/>
                  </a:srgbClr>
                </a:solidFill>
              </p:grpSpPr>
              <p:sp>
                <p:nvSpPr>
                  <p:cNvPr id="2017" name="Parallelogram 2016">
                    <a:extLst>
                      <a:ext uri="{FF2B5EF4-FFF2-40B4-BE49-F238E27FC236}">
                        <a16:creationId xmlns:a16="http://schemas.microsoft.com/office/drawing/2014/main" id="{D67C2B11-0B5D-4A8A-B268-DB60E8EA613F}"/>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18" name="Hexagon 2017">
                    <a:extLst>
                      <a:ext uri="{FF2B5EF4-FFF2-40B4-BE49-F238E27FC236}">
                        <a16:creationId xmlns:a16="http://schemas.microsoft.com/office/drawing/2014/main" id="{11098806-B2AD-432B-8B63-18F549F8D10A}"/>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19" name="Parallelogram 2018">
                    <a:extLst>
                      <a:ext uri="{FF2B5EF4-FFF2-40B4-BE49-F238E27FC236}">
                        <a16:creationId xmlns:a16="http://schemas.microsoft.com/office/drawing/2014/main" id="{025DB356-E43B-4D13-B076-3C46945BBEA9}"/>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001" name="Group 2000">
                  <a:extLst>
                    <a:ext uri="{FF2B5EF4-FFF2-40B4-BE49-F238E27FC236}">
                      <a16:creationId xmlns:a16="http://schemas.microsoft.com/office/drawing/2014/main" id="{572C02DD-A91A-47D8-A7BE-6814C9351070}"/>
                    </a:ext>
                  </a:extLst>
                </p:cNvPr>
                <p:cNvGrpSpPr>
                  <a:grpSpLocks noChangeAspect="1"/>
                </p:cNvGrpSpPr>
                <p:nvPr/>
              </p:nvGrpSpPr>
              <p:grpSpPr>
                <a:xfrm rot="10738959">
                  <a:off x="3822497" y="2018299"/>
                  <a:ext cx="95676" cy="48519"/>
                  <a:chOff x="8710239" y="945733"/>
                  <a:chExt cx="1109092" cy="562446"/>
                </a:xfrm>
                <a:solidFill>
                  <a:srgbClr val="E7E6E6">
                    <a:lumMod val="75000"/>
                  </a:srgbClr>
                </a:solidFill>
              </p:grpSpPr>
              <p:sp>
                <p:nvSpPr>
                  <p:cNvPr id="2014" name="Parallelogram 2013">
                    <a:extLst>
                      <a:ext uri="{FF2B5EF4-FFF2-40B4-BE49-F238E27FC236}">
                        <a16:creationId xmlns:a16="http://schemas.microsoft.com/office/drawing/2014/main" id="{05A93365-2A8F-4AAA-ABA6-4B21333F7280}"/>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15" name="Hexagon 2014">
                    <a:extLst>
                      <a:ext uri="{FF2B5EF4-FFF2-40B4-BE49-F238E27FC236}">
                        <a16:creationId xmlns:a16="http://schemas.microsoft.com/office/drawing/2014/main" id="{816524F5-E2D1-47CE-978E-7D186DB87814}"/>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16" name="Parallelogram 2015">
                    <a:extLst>
                      <a:ext uri="{FF2B5EF4-FFF2-40B4-BE49-F238E27FC236}">
                        <a16:creationId xmlns:a16="http://schemas.microsoft.com/office/drawing/2014/main" id="{108EA09C-597E-4759-B198-228FB097A691}"/>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002" name="Group 2001">
                  <a:extLst>
                    <a:ext uri="{FF2B5EF4-FFF2-40B4-BE49-F238E27FC236}">
                      <a16:creationId xmlns:a16="http://schemas.microsoft.com/office/drawing/2014/main" id="{583144C4-D997-434C-A7C9-BEF0770EE60C}"/>
                    </a:ext>
                  </a:extLst>
                </p:cNvPr>
                <p:cNvGrpSpPr>
                  <a:grpSpLocks noChangeAspect="1"/>
                </p:cNvGrpSpPr>
                <p:nvPr/>
              </p:nvGrpSpPr>
              <p:grpSpPr>
                <a:xfrm rot="10738959">
                  <a:off x="3822497" y="2124880"/>
                  <a:ext cx="95676" cy="48519"/>
                  <a:chOff x="8710239" y="945733"/>
                  <a:chExt cx="1109092" cy="562446"/>
                </a:xfrm>
                <a:solidFill>
                  <a:srgbClr val="E7E6E6">
                    <a:lumMod val="75000"/>
                  </a:srgbClr>
                </a:solidFill>
              </p:grpSpPr>
              <p:sp>
                <p:nvSpPr>
                  <p:cNvPr id="2011" name="Parallelogram 2010">
                    <a:extLst>
                      <a:ext uri="{FF2B5EF4-FFF2-40B4-BE49-F238E27FC236}">
                        <a16:creationId xmlns:a16="http://schemas.microsoft.com/office/drawing/2014/main" id="{964C0AF2-7465-43DC-9612-B22AE21A3034}"/>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12" name="Hexagon 2011">
                    <a:extLst>
                      <a:ext uri="{FF2B5EF4-FFF2-40B4-BE49-F238E27FC236}">
                        <a16:creationId xmlns:a16="http://schemas.microsoft.com/office/drawing/2014/main" id="{36C0E2F9-0CE7-4C14-B03F-8FB8C49F7469}"/>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13" name="Parallelogram 2012">
                    <a:extLst>
                      <a:ext uri="{FF2B5EF4-FFF2-40B4-BE49-F238E27FC236}">
                        <a16:creationId xmlns:a16="http://schemas.microsoft.com/office/drawing/2014/main" id="{7566E0DE-991B-48CC-B5EB-DDBB1C354133}"/>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003" name="Group 2002">
                  <a:extLst>
                    <a:ext uri="{FF2B5EF4-FFF2-40B4-BE49-F238E27FC236}">
                      <a16:creationId xmlns:a16="http://schemas.microsoft.com/office/drawing/2014/main" id="{CD6AE5C1-2484-4748-B217-4C864128C200}"/>
                    </a:ext>
                  </a:extLst>
                </p:cNvPr>
                <p:cNvGrpSpPr>
                  <a:grpSpLocks noChangeAspect="1"/>
                </p:cNvGrpSpPr>
                <p:nvPr/>
              </p:nvGrpSpPr>
              <p:grpSpPr>
                <a:xfrm rot="10738959">
                  <a:off x="3801556" y="2099046"/>
                  <a:ext cx="95676" cy="48519"/>
                  <a:chOff x="8710239" y="945733"/>
                  <a:chExt cx="1109092" cy="562446"/>
                </a:xfrm>
                <a:solidFill>
                  <a:srgbClr val="E7E6E6">
                    <a:lumMod val="75000"/>
                  </a:srgbClr>
                </a:solidFill>
              </p:grpSpPr>
              <p:sp>
                <p:nvSpPr>
                  <p:cNvPr id="2008" name="Parallelogram 2007">
                    <a:extLst>
                      <a:ext uri="{FF2B5EF4-FFF2-40B4-BE49-F238E27FC236}">
                        <a16:creationId xmlns:a16="http://schemas.microsoft.com/office/drawing/2014/main" id="{D99BBE18-CC97-46D0-BA70-C1CE0C5415F8}"/>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09" name="Hexagon 2008">
                    <a:extLst>
                      <a:ext uri="{FF2B5EF4-FFF2-40B4-BE49-F238E27FC236}">
                        <a16:creationId xmlns:a16="http://schemas.microsoft.com/office/drawing/2014/main" id="{602FCB82-696D-451D-B724-3AA3121D2E36}"/>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10" name="Parallelogram 2009">
                    <a:extLst>
                      <a:ext uri="{FF2B5EF4-FFF2-40B4-BE49-F238E27FC236}">
                        <a16:creationId xmlns:a16="http://schemas.microsoft.com/office/drawing/2014/main" id="{A39A1B65-FE75-45AE-A368-3D0B7F4E23D8}"/>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004" name="Group 2003">
                  <a:extLst>
                    <a:ext uri="{FF2B5EF4-FFF2-40B4-BE49-F238E27FC236}">
                      <a16:creationId xmlns:a16="http://schemas.microsoft.com/office/drawing/2014/main" id="{059B0D6F-49A1-4849-96ED-DC62C769A2F2}"/>
                    </a:ext>
                  </a:extLst>
                </p:cNvPr>
                <p:cNvGrpSpPr>
                  <a:grpSpLocks noChangeAspect="1"/>
                </p:cNvGrpSpPr>
                <p:nvPr/>
              </p:nvGrpSpPr>
              <p:grpSpPr>
                <a:xfrm rot="10738959">
                  <a:off x="3795177" y="2043257"/>
                  <a:ext cx="95676" cy="48519"/>
                  <a:chOff x="8710239" y="945733"/>
                  <a:chExt cx="1109092" cy="562446"/>
                </a:xfrm>
                <a:solidFill>
                  <a:srgbClr val="E7E6E6">
                    <a:lumMod val="75000"/>
                  </a:srgbClr>
                </a:solidFill>
              </p:grpSpPr>
              <p:sp>
                <p:nvSpPr>
                  <p:cNvPr id="2005" name="Parallelogram 2004">
                    <a:extLst>
                      <a:ext uri="{FF2B5EF4-FFF2-40B4-BE49-F238E27FC236}">
                        <a16:creationId xmlns:a16="http://schemas.microsoft.com/office/drawing/2014/main" id="{4CD5FCFB-62FE-4E45-9ED4-6D6ADD19C674}"/>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06" name="Hexagon 2005">
                    <a:extLst>
                      <a:ext uri="{FF2B5EF4-FFF2-40B4-BE49-F238E27FC236}">
                        <a16:creationId xmlns:a16="http://schemas.microsoft.com/office/drawing/2014/main" id="{B369B45C-8652-4332-855E-44EA11CC497C}"/>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07" name="Parallelogram 2006">
                    <a:extLst>
                      <a:ext uri="{FF2B5EF4-FFF2-40B4-BE49-F238E27FC236}">
                        <a16:creationId xmlns:a16="http://schemas.microsoft.com/office/drawing/2014/main" id="{90A7E215-3D47-42EB-9542-00EF54B24D32}"/>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1592" name="Group 1591">
                <a:extLst>
                  <a:ext uri="{FF2B5EF4-FFF2-40B4-BE49-F238E27FC236}">
                    <a16:creationId xmlns:a16="http://schemas.microsoft.com/office/drawing/2014/main" id="{028F76B1-F348-42F6-B828-8D2564450D2A}"/>
                  </a:ext>
                </a:extLst>
              </p:cNvPr>
              <p:cNvGrpSpPr/>
              <p:nvPr/>
            </p:nvGrpSpPr>
            <p:grpSpPr>
              <a:xfrm>
                <a:off x="4337370" y="3122866"/>
                <a:ext cx="99919" cy="107570"/>
                <a:chOff x="3795177" y="2018299"/>
                <a:chExt cx="144068" cy="155100"/>
              </a:xfrm>
            </p:grpSpPr>
            <p:grpSp>
              <p:nvGrpSpPr>
                <p:cNvPr id="1970" name="Group 1969">
                  <a:extLst>
                    <a:ext uri="{FF2B5EF4-FFF2-40B4-BE49-F238E27FC236}">
                      <a16:creationId xmlns:a16="http://schemas.microsoft.com/office/drawing/2014/main" id="{2613B2C6-850B-4F12-B6A4-EDCFE5A1334C}"/>
                    </a:ext>
                  </a:extLst>
                </p:cNvPr>
                <p:cNvGrpSpPr>
                  <a:grpSpLocks noChangeAspect="1"/>
                </p:cNvGrpSpPr>
                <p:nvPr/>
              </p:nvGrpSpPr>
              <p:grpSpPr>
                <a:xfrm rot="10738959">
                  <a:off x="3843401" y="2046372"/>
                  <a:ext cx="95676" cy="48519"/>
                  <a:chOff x="8710239" y="945733"/>
                  <a:chExt cx="1109092" cy="562446"/>
                </a:xfrm>
                <a:solidFill>
                  <a:srgbClr val="E7E6E6">
                    <a:lumMod val="75000"/>
                  </a:srgbClr>
                </a:solidFill>
              </p:grpSpPr>
              <p:sp>
                <p:nvSpPr>
                  <p:cNvPr id="1995" name="Parallelogram 1994">
                    <a:extLst>
                      <a:ext uri="{FF2B5EF4-FFF2-40B4-BE49-F238E27FC236}">
                        <a16:creationId xmlns:a16="http://schemas.microsoft.com/office/drawing/2014/main" id="{B72D2023-8C2E-47AA-9950-CFFFBC8D93AB}"/>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96" name="Hexagon 1995">
                    <a:extLst>
                      <a:ext uri="{FF2B5EF4-FFF2-40B4-BE49-F238E27FC236}">
                        <a16:creationId xmlns:a16="http://schemas.microsoft.com/office/drawing/2014/main" id="{17CE599C-ED1C-4E08-86A8-F3610BAFAA4E}"/>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97" name="Parallelogram 1996">
                    <a:extLst>
                      <a:ext uri="{FF2B5EF4-FFF2-40B4-BE49-F238E27FC236}">
                        <a16:creationId xmlns:a16="http://schemas.microsoft.com/office/drawing/2014/main" id="{5E7C7824-B6E0-4E1A-8455-7575AE014B99}"/>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971" name="Group 1970">
                  <a:extLst>
                    <a:ext uri="{FF2B5EF4-FFF2-40B4-BE49-F238E27FC236}">
                      <a16:creationId xmlns:a16="http://schemas.microsoft.com/office/drawing/2014/main" id="{78CCCDD5-4CCB-4173-94CF-2DC3022A30FB}"/>
                    </a:ext>
                  </a:extLst>
                </p:cNvPr>
                <p:cNvGrpSpPr>
                  <a:grpSpLocks noChangeAspect="1"/>
                </p:cNvGrpSpPr>
                <p:nvPr/>
              </p:nvGrpSpPr>
              <p:grpSpPr>
                <a:xfrm rot="10738959">
                  <a:off x="3843569" y="2096950"/>
                  <a:ext cx="95676" cy="48519"/>
                  <a:chOff x="8710239" y="945733"/>
                  <a:chExt cx="1109092" cy="562446"/>
                </a:xfrm>
                <a:solidFill>
                  <a:srgbClr val="E7E6E6">
                    <a:lumMod val="75000"/>
                  </a:srgbClr>
                </a:solidFill>
              </p:grpSpPr>
              <p:sp>
                <p:nvSpPr>
                  <p:cNvPr id="1992" name="Parallelogram 1991">
                    <a:extLst>
                      <a:ext uri="{FF2B5EF4-FFF2-40B4-BE49-F238E27FC236}">
                        <a16:creationId xmlns:a16="http://schemas.microsoft.com/office/drawing/2014/main" id="{9720FBC0-ED35-446B-A5A7-CF1DFC476888}"/>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93" name="Hexagon 1992">
                    <a:extLst>
                      <a:ext uri="{FF2B5EF4-FFF2-40B4-BE49-F238E27FC236}">
                        <a16:creationId xmlns:a16="http://schemas.microsoft.com/office/drawing/2014/main" id="{7A1156EE-458D-4C38-A0BF-17481CC374DA}"/>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94" name="Parallelogram 1993">
                    <a:extLst>
                      <a:ext uri="{FF2B5EF4-FFF2-40B4-BE49-F238E27FC236}">
                        <a16:creationId xmlns:a16="http://schemas.microsoft.com/office/drawing/2014/main" id="{BA564805-78D5-4CC8-9CF1-CF49C8EE95D9}"/>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972" name="Group 1971">
                  <a:extLst>
                    <a:ext uri="{FF2B5EF4-FFF2-40B4-BE49-F238E27FC236}">
                      <a16:creationId xmlns:a16="http://schemas.microsoft.com/office/drawing/2014/main" id="{88921E50-C3DB-431A-B20C-37FAD483A4EC}"/>
                    </a:ext>
                  </a:extLst>
                </p:cNvPr>
                <p:cNvGrpSpPr>
                  <a:grpSpLocks noChangeAspect="1"/>
                </p:cNvGrpSpPr>
                <p:nvPr/>
              </p:nvGrpSpPr>
              <p:grpSpPr>
                <a:xfrm rot="10738959">
                  <a:off x="3822329" y="2070749"/>
                  <a:ext cx="95676" cy="48519"/>
                  <a:chOff x="8710239" y="945733"/>
                  <a:chExt cx="1109092" cy="562446"/>
                </a:xfrm>
                <a:solidFill>
                  <a:srgbClr val="E7E6E6">
                    <a:lumMod val="75000"/>
                  </a:srgbClr>
                </a:solidFill>
              </p:grpSpPr>
              <p:sp>
                <p:nvSpPr>
                  <p:cNvPr id="1989" name="Parallelogram 1988">
                    <a:extLst>
                      <a:ext uri="{FF2B5EF4-FFF2-40B4-BE49-F238E27FC236}">
                        <a16:creationId xmlns:a16="http://schemas.microsoft.com/office/drawing/2014/main" id="{BD5D51D7-8513-484A-9B7C-FEF76506D372}"/>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90" name="Hexagon 1989">
                    <a:extLst>
                      <a:ext uri="{FF2B5EF4-FFF2-40B4-BE49-F238E27FC236}">
                        <a16:creationId xmlns:a16="http://schemas.microsoft.com/office/drawing/2014/main" id="{8164C354-3A88-4094-87FB-61797E4EB108}"/>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91" name="Parallelogram 1990">
                    <a:extLst>
                      <a:ext uri="{FF2B5EF4-FFF2-40B4-BE49-F238E27FC236}">
                        <a16:creationId xmlns:a16="http://schemas.microsoft.com/office/drawing/2014/main" id="{7CE562CC-6C1C-49B9-99EA-504EA7665D38}"/>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973" name="Group 1972">
                  <a:extLst>
                    <a:ext uri="{FF2B5EF4-FFF2-40B4-BE49-F238E27FC236}">
                      <a16:creationId xmlns:a16="http://schemas.microsoft.com/office/drawing/2014/main" id="{17382981-D98B-43FB-9E7B-B07623B8A2A6}"/>
                    </a:ext>
                  </a:extLst>
                </p:cNvPr>
                <p:cNvGrpSpPr>
                  <a:grpSpLocks noChangeAspect="1"/>
                </p:cNvGrpSpPr>
                <p:nvPr/>
              </p:nvGrpSpPr>
              <p:grpSpPr>
                <a:xfrm rot="10738959">
                  <a:off x="3822497" y="2018299"/>
                  <a:ext cx="95676" cy="48519"/>
                  <a:chOff x="8710239" y="945733"/>
                  <a:chExt cx="1109092" cy="562446"/>
                </a:xfrm>
                <a:solidFill>
                  <a:srgbClr val="E7E6E6">
                    <a:lumMod val="75000"/>
                  </a:srgbClr>
                </a:solidFill>
              </p:grpSpPr>
              <p:sp>
                <p:nvSpPr>
                  <p:cNvPr id="1986" name="Parallelogram 1985">
                    <a:extLst>
                      <a:ext uri="{FF2B5EF4-FFF2-40B4-BE49-F238E27FC236}">
                        <a16:creationId xmlns:a16="http://schemas.microsoft.com/office/drawing/2014/main" id="{24AD1F5F-7049-45BE-80EE-0B6FA1C94D8C}"/>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87" name="Hexagon 1986">
                    <a:extLst>
                      <a:ext uri="{FF2B5EF4-FFF2-40B4-BE49-F238E27FC236}">
                        <a16:creationId xmlns:a16="http://schemas.microsoft.com/office/drawing/2014/main" id="{D4DF0023-2671-4F54-999C-F3E9CB3D1A70}"/>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88" name="Parallelogram 1987">
                    <a:extLst>
                      <a:ext uri="{FF2B5EF4-FFF2-40B4-BE49-F238E27FC236}">
                        <a16:creationId xmlns:a16="http://schemas.microsoft.com/office/drawing/2014/main" id="{387DD839-6B7A-4E4E-AA56-3D6FDF4F4C73}"/>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974" name="Group 1973">
                  <a:extLst>
                    <a:ext uri="{FF2B5EF4-FFF2-40B4-BE49-F238E27FC236}">
                      <a16:creationId xmlns:a16="http://schemas.microsoft.com/office/drawing/2014/main" id="{EB73997C-6092-43DA-94F1-34E82AB0128C}"/>
                    </a:ext>
                  </a:extLst>
                </p:cNvPr>
                <p:cNvGrpSpPr>
                  <a:grpSpLocks noChangeAspect="1"/>
                </p:cNvGrpSpPr>
                <p:nvPr/>
              </p:nvGrpSpPr>
              <p:grpSpPr>
                <a:xfrm rot="10738959">
                  <a:off x="3822497" y="2124880"/>
                  <a:ext cx="95676" cy="48519"/>
                  <a:chOff x="8710239" y="945733"/>
                  <a:chExt cx="1109092" cy="562446"/>
                </a:xfrm>
                <a:solidFill>
                  <a:srgbClr val="E7E6E6">
                    <a:lumMod val="75000"/>
                  </a:srgbClr>
                </a:solidFill>
              </p:grpSpPr>
              <p:sp>
                <p:nvSpPr>
                  <p:cNvPr id="1983" name="Parallelogram 1982">
                    <a:extLst>
                      <a:ext uri="{FF2B5EF4-FFF2-40B4-BE49-F238E27FC236}">
                        <a16:creationId xmlns:a16="http://schemas.microsoft.com/office/drawing/2014/main" id="{7C273D3D-0BCD-4913-957A-B2DFEEEF716E}"/>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84" name="Hexagon 1983">
                    <a:extLst>
                      <a:ext uri="{FF2B5EF4-FFF2-40B4-BE49-F238E27FC236}">
                        <a16:creationId xmlns:a16="http://schemas.microsoft.com/office/drawing/2014/main" id="{97F8B348-CCDF-47FF-87D2-CBA5C038B326}"/>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85" name="Parallelogram 1984">
                    <a:extLst>
                      <a:ext uri="{FF2B5EF4-FFF2-40B4-BE49-F238E27FC236}">
                        <a16:creationId xmlns:a16="http://schemas.microsoft.com/office/drawing/2014/main" id="{9B540E03-CAA9-4EDE-A728-88227E49B056}"/>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975" name="Group 1974">
                  <a:extLst>
                    <a:ext uri="{FF2B5EF4-FFF2-40B4-BE49-F238E27FC236}">
                      <a16:creationId xmlns:a16="http://schemas.microsoft.com/office/drawing/2014/main" id="{AF17879D-4564-4B8D-8C4F-7FCA7612E3A2}"/>
                    </a:ext>
                  </a:extLst>
                </p:cNvPr>
                <p:cNvGrpSpPr>
                  <a:grpSpLocks noChangeAspect="1"/>
                </p:cNvGrpSpPr>
                <p:nvPr/>
              </p:nvGrpSpPr>
              <p:grpSpPr>
                <a:xfrm rot="10738959">
                  <a:off x="3801556" y="2099046"/>
                  <a:ext cx="95676" cy="48519"/>
                  <a:chOff x="8710239" y="945733"/>
                  <a:chExt cx="1109092" cy="562446"/>
                </a:xfrm>
                <a:solidFill>
                  <a:srgbClr val="E7E6E6">
                    <a:lumMod val="75000"/>
                  </a:srgbClr>
                </a:solidFill>
              </p:grpSpPr>
              <p:sp>
                <p:nvSpPr>
                  <p:cNvPr id="1980" name="Parallelogram 1979">
                    <a:extLst>
                      <a:ext uri="{FF2B5EF4-FFF2-40B4-BE49-F238E27FC236}">
                        <a16:creationId xmlns:a16="http://schemas.microsoft.com/office/drawing/2014/main" id="{4E2248C4-97E2-4CA6-BFA1-5B659F38A262}"/>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81" name="Hexagon 1980">
                    <a:extLst>
                      <a:ext uri="{FF2B5EF4-FFF2-40B4-BE49-F238E27FC236}">
                        <a16:creationId xmlns:a16="http://schemas.microsoft.com/office/drawing/2014/main" id="{5EA7E0FF-2C5F-4EC5-890A-E66571A3F554}"/>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82" name="Parallelogram 1981">
                    <a:extLst>
                      <a:ext uri="{FF2B5EF4-FFF2-40B4-BE49-F238E27FC236}">
                        <a16:creationId xmlns:a16="http://schemas.microsoft.com/office/drawing/2014/main" id="{908B9E58-4143-429D-A144-E5FDEB50D0EB}"/>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976" name="Group 1975">
                  <a:extLst>
                    <a:ext uri="{FF2B5EF4-FFF2-40B4-BE49-F238E27FC236}">
                      <a16:creationId xmlns:a16="http://schemas.microsoft.com/office/drawing/2014/main" id="{75E61A03-110C-4666-9D8F-3ACF6FF11D38}"/>
                    </a:ext>
                  </a:extLst>
                </p:cNvPr>
                <p:cNvGrpSpPr>
                  <a:grpSpLocks noChangeAspect="1"/>
                </p:cNvGrpSpPr>
                <p:nvPr/>
              </p:nvGrpSpPr>
              <p:grpSpPr>
                <a:xfrm rot="10738959">
                  <a:off x="3795177" y="2043257"/>
                  <a:ext cx="95676" cy="48519"/>
                  <a:chOff x="8710239" y="945733"/>
                  <a:chExt cx="1109092" cy="562446"/>
                </a:xfrm>
                <a:solidFill>
                  <a:srgbClr val="E7E6E6">
                    <a:lumMod val="75000"/>
                  </a:srgbClr>
                </a:solidFill>
              </p:grpSpPr>
              <p:sp>
                <p:nvSpPr>
                  <p:cNvPr id="1977" name="Parallelogram 1976">
                    <a:extLst>
                      <a:ext uri="{FF2B5EF4-FFF2-40B4-BE49-F238E27FC236}">
                        <a16:creationId xmlns:a16="http://schemas.microsoft.com/office/drawing/2014/main" id="{6699EA9D-A7E0-4795-8999-125BFDA004E3}"/>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78" name="Hexagon 1977">
                    <a:extLst>
                      <a:ext uri="{FF2B5EF4-FFF2-40B4-BE49-F238E27FC236}">
                        <a16:creationId xmlns:a16="http://schemas.microsoft.com/office/drawing/2014/main" id="{933775A7-AE01-47AB-B5B0-CB215B9AEBC4}"/>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79" name="Parallelogram 1978">
                    <a:extLst>
                      <a:ext uri="{FF2B5EF4-FFF2-40B4-BE49-F238E27FC236}">
                        <a16:creationId xmlns:a16="http://schemas.microsoft.com/office/drawing/2014/main" id="{0583A54C-3087-41D0-9F61-5A205AF8FC3F}"/>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1593" name="Group 1592">
                <a:extLst>
                  <a:ext uri="{FF2B5EF4-FFF2-40B4-BE49-F238E27FC236}">
                    <a16:creationId xmlns:a16="http://schemas.microsoft.com/office/drawing/2014/main" id="{58ECE395-3179-4E02-9718-672303EC7111}"/>
                  </a:ext>
                </a:extLst>
              </p:cNvPr>
              <p:cNvGrpSpPr/>
              <p:nvPr/>
            </p:nvGrpSpPr>
            <p:grpSpPr>
              <a:xfrm>
                <a:off x="4310590" y="3040478"/>
                <a:ext cx="99919" cy="107570"/>
                <a:chOff x="3795177" y="2018299"/>
                <a:chExt cx="144068" cy="155100"/>
              </a:xfrm>
            </p:grpSpPr>
            <p:grpSp>
              <p:nvGrpSpPr>
                <p:cNvPr id="1942" name="Group 1941">
                  <a:extLst>
                    <a:ext uri="{FF2B5EF4-FFF2-40B4-BE49-F238E27FC236}">
                      <a16:creationId xmlns:a16="http://schemas.microsoft.com/office/drawing/2014/main" id="{1F1FF3D7-E226-4E56-B21C-955035C0BED3}"/>
                    </a:ext>
                  </a:extLst>
                </p:cNvPr>
                <p:cNvGrpSpPr>
                  <a:grpSpLocks noChangeAspect="1"/>
                </p:cNvGrpSpPr>
                <p:nvPr/>
              </p:nvGrpSpPr>
              <p:grpSpPr>
                <a:xfrm rot="10738959">
                  <a:off x="3843401" y="2046372"/>
                  <a:ext cx="95676" cy="48519"/>
                  <a:chOff x="8710239" y="945733"/>
                  <a:chExt cx="1109092" cy="562446"/>
                </a:xfrm>
                <a:solidFill>
                  <a:srgbClr val="E7E6E6">
                    <a:lumMod val="75000"/>
                  </a:srgbClr>
                </a:solidFill>
              </p:grpSpPr>
              <p:sp>
                <p:nvSpPr>
                  <p:cNvPr id="1967" name="Parallelogram 1966">
                    <a:extLst>
                      <a:ext uri="{FF2B5EF4-FFF2-40B4-BE49-F238E27FC236}">
                        <a16:creationId xmlns:a16="http://schemas.microsoft.com/office/drawing/2014/main" id="{BE1CD30B-1FC1-4541-9D72-2790D4E6125A}"/>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68" name="Hexagon 1967">
                    <a:extLst>
                      <a:ext uri="{FF2B5EF4-FFF2-40B4-BE49-F238E27FC236}">
                        <a16:creationId xmlns:a16="http://schemas.microsoft.com/office/drawing/2014/main" id="{A7CF1778-EC94-43D3-91BF-11412C001EA3}"/>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69" name="Parallelogram 1968">
                    <a:extLst>
                      <a:ext uri="{FF2B5EF4-FFF2-40B4-BE49-F238E27FC236}">
                        <a16:creationId xmlns:a16="http://schemas.microsoft.com/office/drawing/2014/main" id="{ED043418-9ADB-4468-B212-1BAAE5E1C815}"/>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943" name="Group 1942">
                  <a:extLst>
                    <a:ext uri="{FF2B5EF4-FFF2-40B4-BE49-F238E27FC236}">
                      <a16:creationId xmlns:a16="http://schemas.microsoft.com/office/drawing/2014/main" id="{72E2F893-3BBF-4917-B43F-ADEC8FBA2348}"/>
                    </a:ext>
                  </a:extLst>
                </p:cNvPr>
                <p:cNvGrpSpPr>
                  <a:grpSpLocks noChangeAspect="1"/>
                </p:cNvGrpSpPr>
                <p:nvPr/>
              </p:nvGrpSpPr>
              <p:grpSpPr>
                <a:xfrm rot="10738959">
                  <a:off x="3843569" y="2096950"/>
                  <a:ext cx="95676" cy="48519"/>
                  <a:chOff x="8710239" y="945733"/>
                  <a:chExt cx="1109092" cy="562446"/>
                </a:xfrm>
                <a:solidFill>
                  <a:srgbClr val="E7E6E6">
                    <a:lumMod val="75000"/>
                  </a:srgbClr>
                </a:solidFill>
              </p:grpSpPr>
              <p:sp>
                <p:nvSpPr>
                  <p:cNvPr id="1964" name="Parallelogram 1963">
                    <a:extLst>
                      <a:ext uri="{FF2B5EF4-FFF2-40B4-BE49-F238E27FC236}">
                        <a16:creationId xmlns:a16="http://schemas.microsoft.com/office/drawing/2014/main" id="{FCD359F8-F159-4B86-AEC7-20CA40FD7CC2}"/>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65" name="Hexagon 1964">
                    <a:extLst>
                      <a:ext uri="{FF2B5EF4-FFF2-40B4-BE49-F238E27FC236}">
                        <a16:creationId xmlns:a16="http://schemas.microsoft.com/office/drawing/2014/main" id="{79F5E3BA-E25F-45FF-9EA0-C1C4FEAD819D}"/>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66" name="Parallelogram 1965">
                    <a:extLst>
                      <a:ext uri="{FF2B5EF4-FFF2-40B4-BE49-F238E27FC236}">
                        <a16:creationId xmlns:a16="http://schemas.microsoft.com/office/drawing/2014/main" id="{C4C2F311-6155-4F4B-969A-C0ACD1665209}"/>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944" name="Group 1943">
                  <a:extLst>
                    <a:ext uri="{FF2B5EF4-FFF2-40B4-BE49-F238E27FC236}">
                      <a16:creationId xmlns:a16="http://schemas.microsoft.com/office/drawing/2014/main" id="{DBE50FAC-33D8-4E29-BF6F-9F4C11CA210D}"/>
                    </a:ext>
                  </a:extLst>
                </p:cNvPr>
                <p:cNvGrpSpPr>
                  <a:grpSpLocks noChangeAspect="1"/>
                </p:cNvGrpSpPr>
                <p:nvPr/>
              </p:nvGrpSpPr>
              <p:grpSpPr>
                <a:xfrm rot="10738959">
                  <a:off x="3822329" y="2070749"/>
                  <a:ext cx="95676" cy="48519"/>
                  <a:chOff x="8710239" y="945733"/>
                  <a:chExt cx="1109092" cy="562446"/>
                </a:xfrm>
                <a:solidFill>
                  <a:srgbClr val="E7E6E6">
                    <a:lumMod val="75000"/>
                  </a:srgbClr>
                </a:solidFill>
              </p:grpSpPr>
              <p:sp>
                <p:nvSpPr>
                  <p:cNvPr id="1961" name="Parallelogram 1960">
                    <a:extLst>
                      <a:ext uri="{FF2B5EF4-FFF2-40B4-BE49-F238E27FC236}">
                        <a16:creationId xmlns:a16="http://schemas.microsoft.com/office/drawing/2014/main" id="{341A1B7B-B14C-47A8-B29F-F40E7B0C099F}"/>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62" name="Hexagon 1961">
                    <a:extLst>
                      <a:ext uri="{FF2B5EF4-FFF2-40B4-BE49-F238E27FC236}">
                        <a16:creationId xmlns:a16="http://schemas.microsoft.com/office/drawing/2014/main" id="{7CA76A5F-BB4E-4628-89E9-CCC151CFE8CB}"/>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63" name="Parallelogram 1962">
                    <a:extLst>
                      <a:ext uri="{FF2B5EF4-FFF2-40B4-BE49-F238E27FC236}">
                        <a16:creationId xmlns:a16="http://schemas.microsoft.com/office/drawing/2014/main" id="{34D6B5C4-CCDF-435A-A1E5-A2FE9D524C6A}"/>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945" name="Group 1944">
                  <a:extLst>
                    <a:ext uri="{FF2B5EF4-FFF2-40B4-BE49-F238E27FC236}">
                      <a16:creationId xmlns:a16="http://schemas.microsoft.com/office/drawing/2014/main" id="{9E1D56BC-FEAF-42F7-8B67-5F6931CFAF9A}"/>
                    </a:ext>
                  </a:extLst>
                </p:cNvPr>
                <p:cNvGrpSpPr>
                  <a:grpSpLocks noChangeAspect="1"/>
                </p:cNvGrpSpPr>
                <p:nvPr/>
              </p:nvGrpSpPr>
              <p:grpSpPr>
                <a:xfrm rot="10738959">
                  <a:off x="3822497" y="2018299"/>
                  <a:ext cx="95676" cy="48519"/>
                  <a:chOff x="8710239" y="945733"/>
                  <a:chExt cx="1109092" cy="562446"/>
                </a:xfrm>
                <a:solidFill>
                  <a:srgbClr val="E7E6E6">
                    <a:lumMod val="75000"/>
                  </a:srgbClr>
                </a:solidFill>
              </p:grpSpPr>
              <p:sp>
                <p:nvSpPr>
                  <p:cNvPr id="1958" name="Parallelogram 1957">
                    <a:extLst>
                      <a:ext uri="{FF2B5EF4-FFF2-40B4-BE49-F238E27FC236}">
                        <a16:creationId xmlns:a16="http://schemas.microsoft.com/office/drawing/2014/main" id="{F85B4142-82A2-4364-AEFD-8D36E74BC504}"/>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59" name="Hexagon 1958">
                    <a:extLst>
                      <a:ext uri="{FF2B5EF4-FFF2-40B4-BE49-F238E27FC236}">
                        <a16:creationId xmlns:a16="http://schemas.microsoft.com/office/drawing/2014/main" id="{53D79F41-7163-4222-8173-625E26453595}"/>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60" name="Parallelogram 1959">
                    <a:extLst>
                      <a:ext uri="{FF2B5EF4-FFF2-40B4-BE49-F238E27FC236}">
                        <a16:creationId xmlns:a16="http://schemas.microsoft.com/office/drawing/2014/main" id="{071DBF0C-520F-47C1-AA25-351F62F736C1}"/>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946" name="Group 1945">
                  <a:extLst>
                    <a:ext uri="{FF2B5EF4-FFF2-40B4-BE49-F238E27FC236}">
                      <a16:creationId xmlns:a16="http://schemas.microsoft.com/office/drawing/2014/main" id="{AEED76A1-8CA5-4625-AFFA-D3D8A20AA93A}"/>
                    </a:ext>
                  </a:extLst>
                </p:cNvPr>
                <p:cNvGrpSpPr>
                  <a:grpSpLocks noChangeAspect="1"/>
                </p:cNvGrpSpPr>
                <p:nvPr/>
              </p:nvGrpSpPr>
              <p:grpSpPr>
                <a:xfrm rot="10738959">
                  <a:off x="3822497" y="2124880"/>
                  <a:ext cx="95676" cy="48519"/>
                  <a:chOff x="8710239" y="945733"/>
                  <a:chExt cx="1109092" cy="562446"/>
                </a:xfrm>
                <a:solidFill>
                  <a:srgbClr val="E7E6E6">
                    <a:lumMod val="75000"/>
                  </a:srgbClr>
                </a:solidFill>
              </p:grpSpPr>
              <p:sp>
                <p:nvSpPr>
                  <p:cNvPr id="1955" name="Parallelogram 1954">
                    <a:extLst>
                      <a:ext uri="{FF2B5EF4-FFF2-40B4-BE49-F238E27FC236}">
                        <a16:creationId xmlns:a16="http://schemas.microsoft.com/office/drawing/2014/main" id="{8105B136-E1DF-4E59-A226-CBBA902226CB}"/>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56" name="Hexagon 1955">
                    <a:extLst>
                      <a:ext uri="{FF2B5EF4-FFF2-40B4-BE49-F238E27FC236}">
                        <a16:creationId xmlns:a16="http://schemas.microsoft.com/office/drawing/2014/main" id="{3135EA48-1457-422E-BA8C-DE38A8B7E7B4}"/>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57" name="Parallelogram 1956">
                    <a:extLst>
                      <a:ext uri="{FF2B5EF4-FFF2-40B4-BE49-F238E27FC236}">
                        <a16:creationId xmlns:a16="http://schemas.microsoft.com/office/drawing/2014/main" id="{657860C5-EB14-425C-BCC0-446D7680B51A}"/>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947" name="Group 1946">
                  <a:extLst>
                    <a:ext uri="{FF2B5EF4-FFF2-40B4-BE49-F238E27FC236}">
                      <a16:creationId xmlns:a16="http://schemas.microsoft.com/office/drawing/2014/main" id="{C731C92A-CE08-4B82-9D8C-6936D4C26393}"/>
                    </a:ext>
                  </a:extLst>
                </p:cNvPr>
                <p:cNvGrpSpPr>
                  <a:grpSpLocks noChangeAspect="1"/>
                </p:cNvGrpSpPr>
                <p:nvPr/>
              </p:nvGrpSpPr>
              <p:grpSpPr>
                <a:xfrm rot="10738959">
                  <a:off x="3801556" y="2099046"/>
                  <a:ext cx="95676" cy="48519"/>
                  <a:chOff x="8710239" y="945733"/>
                  <a:chExt cx="1109092" cy="562446"/>
                </a:xfrm>
                <a:solidFill>
                  <a:srgbClr val="E7E6E6">
                    <a:lumMod val="75000"/>
                  </a:srgbClr>
                </a:solidFill>
              </p:grpSpPr>
              <p:sp>
                <p:nvSpPr>
                  <p:cNvPr id="1952" name="Parallelogram 1951">
                    <a:extLst>
                      <a:ext uri="{FF2B5EF4-FFF2-40B4-BE49-F238E27FC236}">
                        <a16:creationId xmlns:a16="http://schemas.microsoft.com/office/drawing/2014/main" id="{42CC31FE-0519-4D18-B99A-8FD406AC0854}"/>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53" name="Hexagon 1952">
                    <a:extLst>
                      <a:ext uri="{FF2B5EF4-FFF2-40B4-BE49-F238E27FC236}">
                        <a16:creationId xmlns:a16="http://schemas.microsoft.com/office/drawing/2014/main" id="{70E1846E-7D8F-4ECB-9E35-83ED51CBAAA1}"/>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54" name="Parallelogram 1953">
                    <a:extLst>
                      <a:ext uri="{FF2B5EF4-FFF2-40B4-BE49-F238E27FC236}">
                        <a16:creationId xmlns:a16="http://schemas.microsoft.com/office/drawing/2014/main" id="{EC8DCD31-2CE3-4898-96C2-45CC1FD5123B}"/>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948" name="Group 1947">
                  <a:extLst>
                    <a:ext uri="{FF2B5EF4-FFF2-40B4-BE49-F238E27FC236}">
                      <a16:creationId xmlns:a16="http://schemas.microsoft.com/office/drawing/2014/main" id="{A8FC46EB-39F2-4949-A4DF-D2D9E12E8273}"/>
                    </a:ext>
                  </a:extLst>
                </p:cNvPr>
                <p:cNvGrpSpPr>
                  <a:grpSpLocks noChangeAspect="1"/>
                </p:cNvGrpSpPr>
                <p:nvPr/>
              </p:nvGrpSpPr>
              <p:grpSpPr>
                <a:xfrm rot="10738959">
                  <a:off x="3795177" y="2043257"/>
                  <a:ext cx="95676" cy="48519"/>
                  <a:chOff x="8710239" y="945733"/>
                  <a:chExt cx="1109092" cy="562446"/>
                </a:xfrm>
                <a:solidFill>
                  <a:srgbClr val="E7E6E6">
                    <a:lumMod val="75000"/>
                  </a:srgbClr>
                </a:solidFill>
              </p:grpSpPr>
              <p:sp>
                <p:nvSpPr>
                  <p:cNvPr id="1949" name="Parallelogram 1948">
                    <a:extLst>
                      <a:ext uri="{FF2B5EF4-FFF2-40B4-BE49-F238E27FC236}">
                        <a16:creationId xmlns:a16="http://schemas.microsoft.com/office/drawing/2014/main" id="{DACAF62E-A1CA-4652-B296-B312DFD21AF9}"/>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50" name="Hexagon 1949">
                    <a:extLst>
                      <a:ext uri="{FF2B5EF4-FFF2-40B4-BE49-F238E27FC236}">
                        <a16:creationId xmlns:a16="http://schemas.microsoft.com/office/drawing/2014/main" id="{DFCF88AD-2BC3-48E6-9AD2-B913C98A4BCC}"/>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51" name="Parallelogram 1950">
                    <a:extLst>
                      <a:ext uri="{FF2B5EF4-FFF2-40B4-BE49-F238E27FC236}">
                        <a16:creationId xmlns:a16="http://schemas.microsoft.com/office/drawing/2014/main" id="{2DE41D83-AD3A-4397-82A6-F68EBAC81F0C}"/>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1594" name="Group 1593">
                <a:extLst>
                  <a:ext uri="{FF2B5EF4-FFF2-40B4-BE49-F238E27FC236}">
                    <a16:creationId xmlns:a16="http://schemas.microsoft.com/office/drawing/2014/main" id="{E5758EA7-92A8-4908-B765-BFE78ECAEFAC}"/>
                  </a:ext>
                </a:extLst>
              </p:cNvPr>
              <p:cNvGrpSpPr/>
              <p:nvPr/>
            </p:nvGrpSpPr>
            <p:grpSpPr>
              <a:xfrm>
                <a:off x="4278320" y="2981236"/>
                <a:ext cx="99919" cy="107570"/>
                <a:chOff x="3795177" y="2018299"/>
                <a:chExt cx="144068" cy="155100"/>
              </a:xfrm>
            </p:grpSpPr>
            <p:grpSp>
              <p:nvGrpSpPr>
                <p:cNvPr id="1914" name="Group 1913">
                  <a:extLst>
                    <a:ext uri="{FF2B5EF4-FFF2-40B4-BE49-F238E27FC236}">
                      <a16:creationId xmlns:a16="http://schemas.microsoft.com/office/drawing/2014/main" id="{22618EC5-BDA4-427B-9927-BC82FF0024F4}"/>
                    </a:ext>
                  </a:extLst>
                </p:cNvPr>
                <p:cNvGrpSpPr>
                  <a:grpSpLocks noChangeAspect="1"/>
                </p:cNvGrpSpPr>
                <p:nvPr/>
              </p:nvGrpSpPr>
              <p:grpSpPr>
                <a:xfrm rot="10738959">
                  <a:off x="3843401" y="2046372"/>
                  <a:ext cx="95676" cy="48519"/>
                  <a:chOff x="8710239" y="945733"/>
                  <a:chExt cx="1109092" cy="562446"/>
                </a:xfrm>
                <a:solidFill>
                  <a:srgbClr val="E7E6E6">
                    <a:lumMod val="75000"/>
                  </a:srgbClr>
                </a:solidFill>
              </p:grpSpPr>
              <p:sp>
                <p:nvSpPr>
                  <p:cNvPr id="1939" name="Parallelogram 1938">
                    <a:extLst>
                      <a:ext uri="{FF2B5EF4-FFF2-40B4-BE49-F238E27FC236}">
                        <a16:creationId xmlns:a16="http://schemas.microsoft.com/office/drawing/2014/main" id="{DD4207C5-EDB4-4D6B-987C-E65E51EE68D8}"/>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40" name="Hexagon 1939">
                    <a:extLst>
                      <a:ext uri="{FF2B5EF4-FFF2-40B4-BE49-F238E27FC236}">
                        <a16:creationId xmlns:a16="http://schemas.microsoft.com/office/drawing/2014/main" id="{65593082-5028-4367-8016-E788825A5FCA}"/>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41" name="Parallelogram 1940">
                    <a:extLst>
                      <a:ext uri="{FF2B5EF4-FFF2-40B4-BE49-F238E27FC236}">
                        <a16:creationId xmlns:a16="http://schemas.microsoft.com/office/drawing/2014/main" id="{47031C73-BC92-43A7-AC5B-A9BE9D154F3E}"/>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915" name="Group 1914">
                  <a:extLst>
                    <a:ext uri="{FF2B5EF4-FFF2-40B4-BE49-F238E27FC236}">
                      <a16:creationId xmlns:a16="http://schemas.microsoft.com/office/drawing/2014/main" id="{117A8B71-6310-43BC-B13A-737E6429E88F}"/>
                    </a:ext>
                  </a:extLst>
                </p:cNvPr>
                <p:cNvGrpSpPr>
                  <a:grpSpLocks noChangeAspect="1"/>
                </p:cNvGrpSpPr>
                <p:nvPr/>
              </p:nvGrpSpPr>
              <p:grpSpPr>
                <a:xfrm rot="10738959">
                  <a:off x="3843569" y="2096950"/>
                  <a:ext cx="95676" cy="48519"/>
                  <a:chOff x="8710239" y="945733"/>
                  <a:chExt cx="1109092" cy="562446"/>
                </a:xfrm>
                <a:solidFill>
                  <a:srgbClr val="E7E6E6">
                    <a:lumMod val="75000"/>
                  </a:srgbClr>
                </a:solidFill>
              </p:grpSpPr>
              <p:sp>
                <p:nvSpPr>
                  <p:cNvPr id="1936" name="Parallelogram 1935">
                    <a:extLst>
                      <a:ext uri="{FF2B5EF4-FFF2-40B4-BE49-F238E27FC236}">
                        <a16:creationId xmlns:a16="http://schemas.microsoft.com/office/drawing/2014/main" id="{0DC04B91-C6E8-4F26-927E-7572B0251783}"/>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37" name="Hexagon 1936">
                    <a:extLst>
                      <a:ext uri="{FF2B5EF4-FFF2-40B4-BE49-F238E27FC236}">
                        <a16:creationId xmlns:a16="http://schemas.microsoft.com/office/drawing/2014/main" id="{1115016C-D30F-46CB-BA27-F3B2A7DE6B09}"/>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38" name="Parallelogram 1937">
                    <a:extLst>
                      <a:ext uri="{FF2B5EF4-FFF2-40B4-BE49-F238E27FC236}">
                        <a16:creationId xmlns:a16="http://schemas.microsoft.com/office/drawing/2014/main" id="{A4C4FFF3-9110-4883-AAA1-9B6E7E43F1CE}"/>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916" name="Group 1915">
                  <a:extLst>
                    <a:ext uri="{FF2B5EF4-FFF2-40B4-BE49-F238E27FC236}">
                      <a16:creationId xmlns:a16="http://schemas.microsoft.com/office/drawing/2014/main" id="{1AB1B75A-B0E2-4609-B4AA-308F98BB522F}"/>
                    </a:ext>
                  </a:extLst>
                </p:cNvPr>
                <p:cNvGrpSpPr>
                  <a:grpSpLocks noChangeAspect="1"/>
                </p:cNvGrpSpPr>
                <p:nvPr/>
              </p:nvGrpSpPr>
              <p:grpSpPr>
                <a:xfrm rot="10738959">
                  <a:off x="3822329" y="2070749"/>
                  <a:ext cx="95676" cy="48519"/>
                  <a:chOff x="8710239" y="945733"/>
                  <a:chExt cx="1109092" cy="562446"/>
                </a:xfrm>
                <a:solidFill>
                  <a:srgbClr val="E7E6E6">
                    <a:lumMod val="75000"/>
                  </a:srgbClr>
                </a:solidFill>
              </p:grpSpPr>
              <p:sp>
                <p:nvSpPr>
                  <p:cNvPr id="1933" name="Parallelogram 1932">
                    <a:extLst>
                      <a:ext uri="{FF2B5EF4-FFF2-40B4-BE49-F238E27FC236}">
                        <a16:creationId xmlns:a16="http://schemas.microsoft.com/office/drawing/2014/main" id="{7D4600F1-D2D4-447E-94F9-AEA875C556A5}"/>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34" name="Hexagon 1933">
                    <a:extLst>
                      <a:ext uri="{FF2B5EF4-FFF2-40B4-BE49-F238E27FC236}">
                        <a16:creationId xmlns:a16="http://schemas.microsoft.com/office/drawing/2014/main" id="{AD9492B9-4C60-4D01-A43D-D547A4B7D5A8}"/>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35" name="Parallelogram 1934">
                    <a:extLst>
                      <a:ext uri="{FF2B5EF4-FFF2-40B4-BE49-F238E27FC236}">
                        <a16:creationId xmlns:a16="http://schemas.microsoft.com/office/drawing/2014/main" id="{EE4CE6F9-38C0-45AA-8359-A96823A1A480}"/>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917" name="Group 1916">
                  <a:extLst>
                    <a:ext uri="{FF2B5EF4-FFF2-40B4-BE49-F238E27FC236}">
                      <a16:creationId xmlns:a16="http://schemas.microsoft.com/office/drawing/2014/main" id="{B43A054C-A05A-4CC8-B99B-770D904510BB}"/>
                    </a:ext>
                  </a:extLst>
                </p:cNvPr>
                <p:cNvGrpSpPr>
                  <a:grpSpLocks noChangeAspect="1"/>
                </p:cNvGrpSpPr>
                <p:nvPr/>
              </p:nvGrpSpPr>
              <p:grpSpPr>
                <a:xfrm rot="10738959">
                  <a:off x="3822497" y="2018299"/>
                  <a:ext cx="95676" cy="48519"/>
                  <a:chOff x="8710239" y="945733"/>
                  <a:chExt cx="1109092" cy="562446"/>
                </a:xfrm>
                <a:solidFill>
                  <a:srgbClr val="E7E6E6">
                    <a:lumMod val="75000"/>
                  </a:srgbClr>
                </a:solidFill>
              </p:grpSpPr>
              <p:sp>
                <p:nvSpPr>
                  <p:cNvPr id="1930" name="Parallelogram 1929">
                    <a:extLst>
                      <a:ext uri="{FF2B5EF4-FFF2-40B4-BE49-F238E27FC236}">
                        <a16:creationId xmlns:a16="http://schemas.microsoft.com/office/drawing/2014/main" id="{421AC3CC-2E66-4B1B-93B5-D45CE2DF4B37}"/>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31" name="Hexagon 1930">
                    <a:extLst>
                      <a:ext uri="{FF2B5EF4-FFF2-40B4-BE49-F238E27FC236}">
                        <a16:creationId xmlns:a16="http://schemas.microsoft.com/office/drawing/2014/main" id="{4D43BC22-CD59-48BF-A588-007E9D2754C7}"/>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32" name="Parallelogram 1931">
                    <a:extLst>
                      <a:ext uri="{FF2B5EF4-FFF2-40B4-BE49-F238E27FC236}">
                        <a16:creationId xmlns:a16="http://schemas.microsoft.com/office/drawing/2014/main" id="{B297E350-E9C9-4814-8819-1657FAECE683}"/>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918" name="Group 1917">
                  <a:extLst>
                    <a:ext uri="{FF2B5EF4-FFF2-40B4-BE49-F238E27FC236}">
                      <a16:creationId xmlns:a16="http://schemas.microsoft.com/office/drawing/2014/main" id="{CC9B5311-8ABA-48B2-8310-CCE5E887152D}"/>
                    </a:ext>
                  </a:extLst>
                </p:cNvPr>
                <p:cNvGrpSpPr>
                  <a:grpSpLocks noChangeAspect="1"/>
                </p:cNvGrpSpPr>
                <p:nvPr/>
              </p:nvGrpSpPr>
              <p:grpSpPr>
                <a:xfrm rot="10738959">
                  <a:off x="3822497" y="2124880"/>
                  <a:ext cx="95676" cy="48519"/>
                  <a:chOff x="8710239" y="945733"/>
                  <a:chExt cx="1109092" cy="562446"/>
                </a:xfrm>
                <a:solidFill>
                  <a:srgbClr val="E7E6E6">
                    <a:lumMod val="75000"/>
                  </a:srgbClr>
                </a:solidFill>
              </p:grpSpPr>
              <p:sp>
                <p:nvSpPr>
                  <p:cNvPr id="1927" name="Parallelogram 1926">
                    <a:extLst>
                      <a:ext uri="{FF2B5EF4-FFF2-40B4-BE49-F238E27FC236}">
                        <a16:creationId xmlns:a16="http://schemas.microsoft.com/office/drawing/2014/main" id="{CFD84D92-ACDB-4B70-A0A3-4BA563BE34DB}"/>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28" name="Hexagon 1927">
                    <a:extLst>
                      <a:ext uri="{FF2B5EF4-FFF2-40B4-BE49-F238E27FC236}">
                        <a16:creationId xmlns:a16="http://schemas.microsoft.com/office/drawing/2014/main" id="{C86580F4-1283-440C-AD99-E3F21531A633}"/>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29" name="Parallelogram 1928">
                    <a:extLst>
                      <a:ext uri="{FF2B5EF4-FFF2-40B4-BE49-F238E27FC236}">
                        <a16:creationId xmlns:a16="http://schemas.microsoft.com/office/drawing/2014/main" id="{2BE37DBD-9B41-4EB3-94AB-C2383D4F13F1}"/>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919" name="Group 1918">
                  <a:extLst>
                    <a:ext uri="{FF2B5EF4-FFF2-40B4-BE49-F238E27FC236}">
                      <a16:creationId xmlns:a16="http://schemas.microsoft.com/office/drawing/2014/main" id="{F3D52E0C-4FEF-458E-A68C-EC6CE1A3EF62}"/>
                    </a:ext>
                  </a:extLst>
                </p:cNvPr>
                <p:cNvGrpSpPr>
                  <a:grpSpLocks noChangeAspect="1"/>
                </p:cNvGrpSpPr>
                <p:nvPr/>
              </p:nvGrpSpPr>
              <p:grpSpPr>
                <a:xfrm rot="10738959">
                  <a:off x="3801556" y="2099046"/>
                  <a:ext cx="95676" cy="48519"/>
                  <a:chOff x="8710239" y="945733"/>
                  <a:chExt cx="1109092" cy="562446"/>
                </a:xfrm>
                <a:solidFill>
                  <a:srgbClr val="E7E6E6">
                    <a:lumMod val="75000"/>
                  </a:srgbClr>
                </a:solidFill>
              </p:grpSpPr>
              <p:sp>
                <p:nvSpPr>
                  <p:cNvPr id="1924" name="Parallelogram 1923">
                    <a:extLst>
                      <a:ext uri="{FF2B5EF4-FFF2-40B4-BE49-F238E27FC236}">
                        <a16:creationId xmlns:a16="http://schemas.microsoft.com/office/drawing/2014/main" id="{7B18B9BD-931A-4230-8DA2-206513B06C12}"/>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25" name="Hexagon 1924">
                    <a:extLst>
                      <a:ext uri="{FF2B5EF4-FFF2-40B4-BE49-F238E27FC236}">
                        <a16:creationId xmlns:a16="http://schemas.microsoft.com/office/drawing/2014/main" id="{75FE08E0-E561-4DE6-BB8E-E4C559B4F179}"/>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26" name="Parallelogram 1925">
                    <a:extLst>
                      <a:ext uri="{FF2B5EF4-FFF2-40B4-BE49-F238E27FC236}">
                        <a16:creationId xmlns:a16="http://schemas.microsoft.com/office/drawing/2014/main" id="{A874DF5C-761B-4245-B052-92EA5BA74DD6}"/>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920" name="Group 1919">
                  <a:extLst>
                    <a:ext uri="{FF2B5EF4-FFF2-40B4-BE49-F238E27FC236}">
                      <a16:creationId xmlns:a16="http://schemas.microsoft.com/office/drawing/2014/main" id="{F7098946-B497-463A-8F11-AFF000C76545}"/>
                    </a:ext>
                  </a:extLst>
                </p:cNvPr>
                <p:cNvGrpSpPr>
                  <a:grpSpLocks noChangeAspect="1"/>
                </p:cNvGrpSpPr>
                <p:nvPr/>
              </p:nvGrpSpPr>
              <p:grpSpPr>
                <a:xfrm rot="10738959">
                  <a:off x="3795177" y="2043257"/>
                  <a:ext cx="95676" cy="48519"/>
                  <a:chOff x="8710239" y="945733"/>
                  <a:chExt cx="1109092" cy="562446"/>
                </a:xfrm>
                <a:solidFill>
                  <a:srgbClr val="E7E6E6">
                    <a:lumMod val="75000"/>
                  </a:srgbClr>
                </a:solidFill>
              </p:grpSpPr>
              <p:sp>
                <p:nvSpPr>
                  <p:cNvPr id="1921" name="Parallelogram 1920">
                    <a:extLst>
                      <a:ext uri="{FF2B5EF4-FFF2-40B4-BE49-F238E27FC236}">
                        <a16:creationId xmlns:a16="http://schemas.microsoft.com/office/drawing/2014/main" id="{50E97663-6E7B-4053-B335-32CFCB2A0DA9}"/>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22" name="Hexagon 1921">
                    <a:extLst>
                      <a:ext uri="{FF2B5EF4-FFF2-40B4-BE49-F238E27FC236}">
                        <a16:creationId xmlns:a16="http://schemas.microsoft.com/office/drawing/2014/main" id="{F68EE2CF-C6E8-4A73-A972-858B2D4A333F}"/>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23" name="Parallelogram 1922">
                    <a:extLst>
                      <a:ext uri="{FF2B5EF4-FFF2-40B4-BE49-F238E27FC236}">
                        <a16:creationId xmlns:a16="http://schemas.microsoft.com/office/drawing/2014/main" id="{684EFECD-E3E3-4DF5-9230-749A394928D3}"/>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1595" name="Group 1594">
                <a:extLst>
                  <a:ext uri="{FF2B5EF4-FFF2-40B4-BE49-F238E27FC236}">
                    <a16:creationId xmlns:a16="http://schemas.microsoft.com/office/drawing/2014/main" id="{02A32CF8-B3C9-4D43-A57F-FB642CB5811B}"/>
                  </a:ext>
                </a:extLst>
              </p:cNvPr>
              <p:cNvGrpSpPr/>
              <p:nvPr/>
            </p:nvGrpSpPr>
            <p:grpSpPr>
              <a:xfrm>
                <a:off x="4296600" y="3149632"/>
                <a:ext cx="99919" cy="107570"/>
                <a:chOff x="3795177" y="2018299"/>
                <a:chExt cx="144068" cy="155100"/>
              </a:xfrm>
            </p:grpSpPr>
            <p:grpSp>
              <p:nvGrpSpPr>
                <p:cNvPr id="1886" name="Group 1885">
                  <a:extLst>
                    <a:ext uri="{FF2B5EF4-FFF2-40B4-BE49-F238E27FC236}">
                      <a16:creationId xmlns:a16="http://schemas.microsoft.com/office/drawing/2014/main" id="{043D41B6-B46A-4857-8326-3EC6A0729486}"/>
                    </a:ext>
                  </a:extLst>
                </p:cNvPr>
                <p:cNvGrpSpPr>
                  <a:grpSpLocks noChangeAspect="1"/>
                </p:cNvGrpSpPr>
                <p:nvPr/>
              </p:nvGrpSpPr>
              <p:grpSpPr>
                <a:xfrm rot="10738959">
                  <a:off x="3843401" y="2046372"/>
                  <a:ext cx="95676" cy="48519"/>
                  <a:chOff x="8710239" y="945733"/>
                  <a:chExt cx="1109092" cy="562446"/>
                </a:xfrm>
                <a:solidFill>
                  <a:srgbClr val="E7E6E6">
                    <a:lumMod val="75000"/>
                  </a:srgbClr>
                </a:solidFill>
              </p:grpSpPr>
              <p:sp>
                <p:nvSpPr>
                  <p:cNvPr id="1911" name="Parallelogram 1910">
                    <a:extLst>
                      <a:ext uri="{FF2B5EF4-FFF2-40B4-BE49-F238E27FC236}">
                        <a16:creationId xmlns:a16="http://schemas.microsoft.com/office/drawing/2014/main" id="{C32875EE-3FEE-411F-9F4A-ADE520BCAD43}"/>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12" name="Hexagon 1911">
                    <a:extLst>
                      <a:ext uri="{FF2B5EF4-FFF2-40B4-BE49-F238E27FC236}">
                        <a16:creationId xmlns:a16="http://schemas.microsoft.com/office/drawing/2014/main" id="{5891A752-7FA2-4C90-9BC0-B89A424A1AD3}"/>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13" name="Parallelogram 1912">
                    <a:extLst>
                      <a:ext uri="{FF2B5EF4-FFF2-40B4-BE49-F238E27FC236}">
                        <a16:creationId xmlns:a16="http://schemas.microsoft.com/office/drawing/2014/main" id="{285021F6-EF0B-458E-AB97-16D7924A13C7}"/>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887" name="Group 1886">
                  <a:extLst>
                    <a:ext uri="{FF2B5EF4-FFF2-40B4-BE49-F238E27FC236}">
                      <a16:creationId xmlns:a16="http://schemas.microsoft.com/office/drawing/2014/main" id="{84A1F1A8-45BA-4544-B8B7-23B999F8AE56}"/>
                    </a:ext>
                  </a:extLst>
                </p:cNvPr>
                <p:cNvGrpSpPr>
                  <a:grpSpLocks noChangeAspect="1"/>
                </p:cNvGrpSpPr>
                <p:nvPr/>
              </p:nvGrpSpPr>
              <p:grpSpPr>
                <a:xfrm rot="10738959">
                  <a:off x="3843569" y="2096950"/>
                  <a:ext cx="95676" cy="48519"/>
                  <a:chOff x="8710239" y="945733"/>
                  <a:chExt cx="1109092" cy="562446"/>
                </a:xfrm>
                <a:solidFill>
                  <a:srgbClr val="E7E6E6">
                    <a:lumMod val="75000"/>
                  </a:srgbClr>
                </a:solidFill>
              </p:grpSpPr>
              <p:sp>
                <p:nvSpPr>
                  <p:cNvPr id="1908" name="Parallelogram 1907">
                    <a:extLst>
                      <a:ext uri="{FF2B5EF4-FFF2-40B4-BE49-F238E27FC236}">
                        <a16:creationId xmlns:a16="http://schemas.microsoft.com/office/drawing/2014/main" id="{889C3054-9CE1-4A53-9E37-9BBAC0B09B60}"/>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09" name="Hexagon 1908">
                    <a:extLst>
                      <a:ext uri="{FF2B5EF4-FFF2-40B4-BE49-F238E27FC236}">
                        <a16:creationId xmlns:a16="http://schemas.microsoft.com/office/drawing/2014/main" id="{353DBFC1-2265-4E48-B4E1-58D8964B3211}"/>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10" name="Parallelogram 1909">
                    <a:extLst>
                      <a:ext uri="{FF2B5EF4-FFF2-40B4-BE49-F238E27FC236}">
                        <a16:creationId xmlns:a16="http://schemas.microsoft.com/office/drawing/2014/main" id="{2EF44EFB-6572-4287-B883-BA76DC98F6F6}"/>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888" name="Group 1887">
                  <a:extLst>
                    <a:ext uri="{FF2B5EF4-FFF2-40B4-BE49-F238E27FC236}">
                      <a16:creationId xmlns:a16="http://schemas.microsoft.com/office/drawing/2014/main" id="{AF434122-CB2A-4C20-9A2B-801E2D3E38DA}"/>
                    </a:ext>
                  </a:extLst>
                </p:cNvPr>
                <p:cNvGrpSpPr>
                  <a:grpSpLocks noChangeAspect="1"/>
                </p:cNvGrpSpPr>
                <p:nvPr/>
              </p:nvGrpSpPr>
              <p:grpSpPr>
                <a:xfrm rot="10738959">
                  <a:off x="3822329" y="2070749"/>
                  <a:ext cx="95676" cy="48519"/>
                  <a:chOff x="8710239" y="945733"/>
                  <a:chExt cx="1109092" cy="562446"/>
                </a:xfrm>
                <a:solidFill>
                  <a:srgbClr val="E7E6E6">
                    <a:lumMod val="75000"/>
                  </a:srgbClr>
                </a:solidFill>
              </p:grpSpPr>
              <p:sp>
                <p:nvSpPr>
                  <p:cNvPr id="1905" name="Parallelogram 1904">
                    <a:extLst>
                      <a:ext uri="{FF2B5EF4-FFF2-40B4-BE49-F238E27FC236}">
                        <a16:creationId xmlns:a16="http://schemas.microsoft.com/office/drawing/2014/main" id="{10A54527-9332-4466-BDD0-5C7D26E59AE7}"/>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06" name="Hexagon 1905">
                    <a:extLst>
                      <a:ext uri="{FF2B5EF4-FFF2-40B4-BE49-F238E27FC236}">
                        <a16:creationId xmlns:a16="http://schemas.microsoft.com/office/drawing/2014/main" id="{39E5E573-C707-4F9C-9CD7-9944BDED6EB6}"/>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07" name="Parallelogram 1906">
                    <a:extLst>
                      <a:ext uri="{FF2B5EF4-FFF2-40B4-BE49-F238E27FC236}">
                        <a16:creationId xmlns:a16="http://schemas.microsoft.com/office/drawing/2014/main" id="{39EAB7CF-7372-47AC-ADAF-56A10EF4CEB6}"/>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889" name="Group 1888">
                  <a:extLst>
                    <a:ext uri="{FF2B5EF4-FFF2-40B4-BE49-F238E27FC236}">
                      <a16:creationId xmlns:a16="http://schemas.microsoft.com/office/drawing/2014/main" id="{B3A82626-92A3-4B55-8A92-6A1CD0A4E90D}"/>
                    </a:ext>
                  </a:extLst>
                </p:cNvPr>
                <p:cNvGrpSpPr>
                  <a:grpSpLocks noChangeAspect="1"/>
                </p:cNvGrpSpPr>
                <p:nvPr/>
              </p:nvGrpSpPr>
              <p:grpSpPr>
                <a:xfrm rot="10738959">
                  <a:off x="3822497" y="2018299"/>
                  <a:ext cx="95676" cy="48519"/>
                  <a:chOff x="8710239" y="945733"/>
                  <a:chExt cx="1109092" cy="562446"/>
                </a:xfrm>
                <a:solidFill>
                  <a:srgbClr val="E7E6E6">
                    <a:lumMod val="75000"/>
                  </a:srgbClr>
                </a:solidFill>
              </p:grpSpPr>
              <p:sp>
                <p:nvSpPr>
                  <p:cNvPr id="1902" name="Parallelogram 1901">
                    <a:extLst>
                      <a:ext uri="{FF2B5EF4-FFF2-40B4-BE49-F238E27FC236}">
                        <a16:creationId xmlns:a16="http://schemas.microsoft.com/office/drawing/2014/main" id="{CE80FCC2-28DF-4159-A229-527B49C23142}"/>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03" name="Hexagon 1902">
                    <a:extLst>
                      <a:ext uri="{FF2B5EF4-FFF2-40B4-BE49-F238E27FC236}">
                        <a16:creationId xmlns:a16="http://schemas.microsoft.com/office/drawing/2014/main" id="{2533CE78-B655-47A1-B3F0-03A1C15AC417}"/>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04" name="Parallelogram 1903">
                    <a:extLst>
                      <a:ext uri="{FF2B5EF4-FFF2-40B4-BE49-F238E27FC236}">
                        <a16:creationId xmlns:a16="http://schemas.microsoft.com/office/drawing/2014/main" id="{C4F2D806-445F-4096-827F-BF2597266C33}"/>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890" name="Group 1889">
                  <a:extLst>
                    <a:ext uri="{FF2B5EF4-FFF2-40B4-BE49-F238E27FC236}">
                      <a16:creationId xmlns:a16="http://schemas.microsoft.com/office/drawing/2014/main" id="{F3E5C350-C334-47EA-880F-DEE34858FBAA}"/>
                    </a:ext>
                  </a:extLst>
                </p:cNvPr>
                <p:cNvGrpSpPr>
                  <a:grpSpLocks noChangeAspect="1"/>
                </p:cNvGrpSpPr>
                <p:nvPr/>
              </p:nvGrpSpPr>
              <p:grpSpPr>
                <a:xfrm rot="10738959">
                  <a:off x="3822497" y="2124880"/>
                  <a:ext cx="95676" cy="48519"/>
                  <a:chOff x="8710239" y="945733"/>
                  <a:chExt cx="1109092" cy="562446"/>
                </a:xfrm>
                <a:solidFill>
                  <a:srgbClr val="E7E6E6">
                    <a:lumMod val="75000"/>
                  </a:srgbClr>
                </a:solidFill>
              </p:grpSpPr>
              <p:sp>
                <p:nvSpPr>
                  <p:cNvPr id="1899" name="Parallelogram 1898">
                    <a:extLst>
                      <a:ext uri="{FF2B5EF4-FFF2-40B4-BE49-F238E27FC236}">
                        <a16:creationId xmlns:a16="http://schemas.microsoft.com/office/drawing/2014/main" id="{C788A3AE-7D3E-4145-9777-224E6DBCA385}"/>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00" name="Hexagon 1899">
                    <a:extLst>
                      <a:ext uri="{FF2B5EF4-FFF2-40B4-BE49-F238E27FC236}">
                        <a16:creationId xmlns:a16="http://schemas.microsoft.com/office/drawing/2014/main" id="{100F0D62-153B-4A5E-8A5D-EE5F65B0DFF2}"/>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01" name="Parallelogram 1900">
                    <a:extLst>
                      <a:ext uri="{FF2B5EF4-FFF2-40B4-BE49-F238E27FC236}">
                        <a16:creationId xmlns:a16="http://schemas.microsoft.com/office/drawing/2014/main" id="{00CF363B-43A4-44CB-9314-28D90EE6E6D8}"/>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891" name="Group 1890">
                  <a:extLst>
                    <a:ext uri="{FF2B5EF4-FFF2-40B4-BE49-F238E27FC236}">
                      <a16:creationId xmlns:a16="http://schemas.microsoft.com/office/drawing/2014/main" id="{CA6E4EBD-D288-4124-B767-CC0F8BDA5803}"/>
                    </a:ext>
                  </a:extLst>
                </p:cNvPr>
                <p:cNvGrpSpPr>
                  <a:grpSpLocks noChangeAspect="1"/>
                </p:cNvGrpSpPr>
                <p:nvPr/>
              </p:nvGrpSpPr>
              <p:grpSpPr>
                <a:xfrm rot="10738959">
                  <a:off x="3801556" y="2099046"/>
                  <a:ext cx="95676" cy="48519"/>
                  <a:chOff x="8710239" y="945733"/>
                  <a:chExt cx="1109092" cy="562446"/>
                </a:xfrm>
                <a:solidFill>
                  <a:srgbClr val="E7E6E6">
                    <a:lumMod val="75000"/>
                  </a:srgbClr>
                </a:solidFill>
              </p:grpSpPr>
              <p:sp>
                <p:nvSpPr>
                  <p:cNvPr id="1896" name="Parallelogram 1895">
                    <a:extLst>
                      <a:ext uri="{FF2B5EF4-FFF2-40B4-BE49-F238E27FC236}">
                        <a16:creationId xmlns:a16="http://schemas.microsoft.com/office/drawing/2014/main" id="{213DF32B-E7DB-43B3-9770-E8198AAE9D4A}"/>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97" name="Hexagon 1896">
                    <a:extLst>
                      <a:ext uri="{FF2B5EF4-FFF2-40B4-BE49-F238E27FC236}">
                        <a16:creationId xmlns:a16="http://schemas.microsoft.com/office/drawing/2014/main" id="{6DBABEDA-FBE2-4A58-B3CE-CAA68E38B174}"/>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98" name="Parallelogram 1897">
                    <a:extLst>
                      <a:ext uri="{FF2B5EF4-FFF2-40B4-BE49-F238E27FC236}">
                        <a16:creationId xmlns:a16="http://schemas.microsoft.com/office/drawing/2014/main" id="{24D45A76-567A-463B-A395-996524DAA2AB}"/>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892" name="Group 1891">
                  <a:extLst>
                    <a:ext uri="{FF2B5EF4-FFF2-40B4-BE49-F238E27FC236}">
                      <a16:creationId xmlns:a16="http://schemas.microsoft.com/office/drawing/2014/main" id="{E5F161C5-C530-4EB5-9310-8CA5C5AB46BA}"/>
                    </a:ext>
                  </a:extLst>
                </p:cNvPr>
                <p:cNvGrpSpPr>
                  <a:grpSpLocks noChangeAspect="1"/>
                </p:cNvGrpSpPr>
                <p:nvPr/>
              </p:nvGrpSpPr>
              <p:grpSpPr>
                <a:xfrm rot="10738959">
                  <a:off x="3795177" y="2043257"/>
                  <a:ext cx="95676" cy="48519"/>
                  <a:chOff x="8710239" y="945733"/>
                  <a:chExt cx="1109092" cy="562446"/>
                </a:xfrm>
                <a:solidFill>
                  <a:srgbClr val="E7E6E6">
                    <a:lumMod val="75000"/>
                  </a:srgbClr>
                </a:solidFill>
              </p:grpSpPr>
              <p:sp>
                <p:nvSpPr>
                  <p:cNvPr id="1893" name="Parallelogram 1892">
                    <a:extLst>
                      <a:ext uri="{FF2B5EF4-FFF2-40B4-BE49-F238E27FC236}">
                        <a16:creationId xmlns:a16="http://schemas.microsoft.com/office/drawing/2014/main" id="{125FB957-74D8-436C-B7E4-CEF9C260832B}"/>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94" name="Hexagon 1893">
                    <a:extLst>
                      <a:ext uri="{FF2B5EF4-FFF2-40B4-BE49-F238E27FC236}">
                        <a16:creationId xmlns:a16="http://schemas.microsoft.com/office/drawing/2014/main" id="{148DE0B0-3FDC-4B65-B14A-FE565F118906}"/>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95" name="Parallelogram 1894">
                    <a:extLst>
                      <a:ext uri="{FF2B5EF4-FFF2-40B4-BE49-F238E27FC236}">
                        <a16:creationId xmlns:a16="http://schemas.microsoft.com/office/drawing/2014/main" id="{F59B3DB0-4CCA-44CD-9C1A-70C2285011EF}"/>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1596" name="Group 1595">
                <a:extLst>
                  <a:ext uri="{FF2B5EF4-FFF2-40B4-BE49-F238E27FC236}">
                    <a16:creationId xmlns:a16="http://schemas.microsoft.com/office/drawing/2014/main" id="{24C1D6EE-04BF-4093-960F-A70D22F87B83}"/>
                  </a:ext>
                </a:extLst>
              </p:cNvPr>
              <p:cNvGrpSpPr/>
              <p:nvPr/>
            </p:nvGrpSpPr>
            <p:grpSpPr>
              <a:xfrm>
                <a:off x="4275678" y="3080484"/>
                <a:ext cx="99919" cy="107570"/>
                <a:chOff x="3795177" y="2018299"/>
                <a:chExt cx="144068" cy="155100"/>
              </a:xfrm>
            </p:grpSpPr>
            <p:grpSp>
              <p:nvGrpSpPr>
                <p:cNvPr id="1858" name="Group 1857">
                  <a:extLst>
                    <a:ext uri="{FF2B5EF4-FFF2-40B4-BE49-F238E27FC236}">
                      <a16:creationId xmlns:a16="http://schemas.microsoft.com/office/drawing/2014/main" id="{462E4D37-46B2-464C-9277-8BAF88D1CDF7}"/>
                    </a:ext>
                  </a:extLst>
                </p:cNvPr>
                <p:cNvGrpSpPr>
                  <a:grpSpLocks noChangeAspect="1"/>
                </p:cNvGrpSpPr>
                <p:nvPr/>
              </p:nvGrpSpPr>
              <p:grpSpPr>
                <a:xfrm rot="10738959">
                  <a:off x="3843401" y="2046372"/>
                  <a:ext cx="95676" cy="48519"/>
                  <a:chOff x="8710239" y="945733"/>
                  <a:chExt cx="1109092" cy="562446"/>
                </a:xfrm>
                <a:solidFill>
                  <a:srgbClr val="E7E6E6">
                    <a:lumMod val="75000"/>
                  </a:srgbClr>
                </a:solidFill>
              </p:grpSpPr>
              <p:sp>
                <p:nvSpPr>
                  <p:cNvPr id="1883" name="Parallelogram 1882">
                    <a:extLst>
                      <a:ext uri="{FF2B5EF4-FFF2-40B4-BE49-F238E27FC236}">
                        <a16:creationId xmlns:a16="http://schemas.microsoft.com/office/drawing/2014/main" id="{C7B2E891-6248-4EF2-AB56-A65A3E5B52EB}"/>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84" name="Hexagon 1883">
                    <a:extLst>
                      <a:ext uri="{FF2B5EF4-FFF2-40B4-BE49-F238E27FC236}">
                        <a16:creationId xmlns:a16="http://schemas.microsoft.com/office/drawing/2014/main" id="{E21C6D85-0516-4469-B20C-72406796C5A8}"/>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85" name="Parallelogram 1884">
                    <a:extLst>
                      <a:ext uri="{FF2B5EF4-FFF2-40B4-BE49-F238E27FC236}">
                        <a16:creationId xmlns:a16="http://schemas.microsoft.com/office/drawing/2014/main" id="{B3A5E9A6-D7DE-4491-AB62-0D7A30E7864D}"/>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859" name="Group 1858">
                  <a:extLst>
                    <a:ext uri="{FF2B5EF4-FFF2-40B4-BE49-F238E27FC236}">
                      <a16:creationId xmlns:a16="http://schemas.microsoft.com/office/drawing/2014/main" id="{3B3B4AC4-9C02-4427-89DA-2C6215464A46}"/>
                    </a:ext>
                  </a:extLst>
                </p:cNvPr>
                <p:cNvGrpSpPr>
                  <a:grpSpLocks noChangeAspect="1"/>
                </p:cNvGrpSpPr>
                <p:nvPr/>
              </p:nvGrpSpPr>
              <p:grpSpPr>
                <a:xfrm rot="10738959">
                  <a:off x="3843569" y="2096950"/>
                  <a:ext cx="95676" cy="48519"/>
                  <a:chOff x="8710239" y="945733"/>
                  <a:chExt cx="1109092" cy="562446"/>
                </a:xfrm>
                <a:solidFill>
                  <a:srgbClr val="E7E6E6">
                    <a:lumMod val="75000"/>
                  </a:srgbClr>
                </a:solidFill>
              </p:grpSpPr>
              <p:sp>
                <p:nvSpPr>
                  <p:cNvPr id="1880" name="Parallelogram 1879">
                    <a:extLst>
                      <a:ext uri="{FF2B5EF4-FFF2-40B4-BE49-F238E27FC236}">
                        <a16:creationId xmlns:a16="http://schemas.microsoft.com/office/drawing/2014/main" id="{D2CAE5EC-7A96-4D61-9219-465303C2E33B}"/>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81" name="Hexagon 1880">
                    <a:extLst>
                      <a:ext uri="{FF2B5EF4-FFF2-40B4-BE49-F238E27FC236}">
                        <a16:creationId xmlns:a16="http://schemas.microsoft.com/office/drawing/2014/main" id="{09F14569-F673-4F2C-A91E-1D8E11C9711D}"/>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82" name="Parallelogram 1881">
                    <a:extLst>
                      <a:ext uri="{FF2B5EF4-FFF2-40B4-BE49-F238E27FC236}">
                        <a16:creationId xmlns:a16="http://schemas.microsoft.com/office/drawing/2014/main" id="{D17051D1-105F-4ACC-8BC8-163552E0130E}"/>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860" name="Group 1859">
                  <a:extLst>
                    <a:ext uri="{FF2B5EF4-FFF2-40B4-BE49-F238E27FC236}">
                      <a16:creationId xmlns:a16="http://schemas.microsoft.com/office/drawing/2014/main" id="{C592116D-620B-406A-8428-686B0696903C}"/>
                    </a:ext>
                  </a:extLst>
                </p:cNvPr>
                <p:cNvGrpSpPr>
                  <a:grpSpLocks noChangeAspect="1"/>
                </p:cNvGrpSpPr>
                <p:nvPr/>
              </p:nvGrpSpPr>
              <p:grpSpPr>
                <a:xfrm rot="10738959">
                  <a:off x="3822329" y="2070749"/>
                  <a:ext cx="95676" cy="48519"/>
                  <a:chOff x="8710239" y="945733"/>
                  <a:chExt cx="1109092" cy="562446"/>
                </a:xfrm>
                <a:solidFill>
                  <a:srgbClr val="E7E6E6">
                    <a:lumMod val="75000"/>
                  </a:srgbClr>
                </a:solidFill>
              </p:grpSpPr>
              <p:sp>
                <p:nvSpPr>
                  <p:cNvPr id="1877" name="Parallelogram 1876">
                    <a:extLst>
                      <a:ext uri="{FF2B5EF4-FFF2-40B4-BE49-F238E27FC236}">
                        <a16:creationId xmlns:a16="http://schemas.microsoft.com/office/drawing/2014/main" id="{4A1AB5DC-C42F-40DD-8D0C-2F0117F6A7D9}"/>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78" name="Hexagon 1877">
                    <a:extLst>
                      <a:ext uri="{FF2B5EF4-FFF2-40B4-BE49-F238E27FC236}">
                        <a16:creationId xmlns:a16="http://schemas.microsoft.com/office/drawing/2014/main" id="{95559A4D-B67F-4F5A-B72D-DAD4C8937C6A}"/>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79" name="Parallelogram 1878">
                    <a:extLst>
                      <a:ext uri="{FF2B5EF4-FFF2-40B4-BE49-F238E27FC236}">
                        <a16:creationId xmlns:a16="http://schemas.microsoft.com/office/drawing/2014/main" id="{BD6209B5-5BC8-4988-9662-03A21AE10792}"/>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861" name="Group 1860">
                  <a:extLst>
                    <a:ext uri="{FF2B5EF4-FFF2-40B4-BE49-F238E27FC236}">
                      <a16:creationId xmlns:a16="http://schemas.microsoft.com/office/drawing/2014/main" id="{1EADE718-8A8B-4AC4-BD03-A2D4EB83B3DC}"/>
                    </a:ext>
                  </a:extLst>
                </p:cNvPr>
                <p:cNvGrpSpPr>
                  <a:grpSpLocks noChangeAspect="1"/>
                </p:cNvGrpSpPr>
                <p:nvPr/>
              </p:nvGrpSpPr>
              <p:grpSpPr>
                <a:xfrm rot="10738959">
                  <a:off x="3822497" y="2018299"/>
                  <a:ext cx="95676" cy="48519"/>
                  <a:chOff x="8710239" y="945733"/>
                  <a:chExt cx="1109092" cy="562446"/>
                </a:xfrm>
                <a:solidFill>
                  <a:srgbClr val="E7E6E6">
                    <a:lumMod val="75000"/>
                  </a:srgbClr>
                </a:solidFill>
              </p:grpSpPr>
              <p:sp>
                <p:nvSpPr>
                  <p:cNvPr id="1874" name="Parallelogram 1873">
                    <a:extLst>
                      <a:ext uri="{FF2B5EF4-FFF2-40B4-BE49-F238E27FC236}">
                        <a16:creationId xmlns:a16="http://schemas.microsoft.com/office/drawing/2014/main" id="{E91C1560-D5C7-4B9F-BCE2-116C26B527AE}"/>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75" name="Hexagon 1874">
                    <a:extLst>
                      <a:ext uri="{FF2B5EF4-FFF2-40B4-BE49-F238E27FC236}">
                        <a16:creationId xmlns:a16="http://schemas.microsoft.com/office/drawing/2014/main" id="{493C2C6E-B2BC-4938-8099-8B8FFB91317F}"/>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76" name="Parallelogram 1875">
                    <a:extLst>
                      <a:ext uri="{FF2B5EF4-FFF2-40B4-BE49-F238E27FC236}">
                        <a16:creationId xmlns:a16="http://schemas.microsoft.com/office/drawing/2014/main" id="{A9783C19-4B71-43A0-9465-4EF618BF7A41}"/>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862" name="Group 1861">
                  <a:extLst>
                    <a:ext uri="{FF2B5EF4-FFF2-40B4-BE49-F238E27FC236}">
                      <a16:creationId xmlns:a16="http://schemas.microsoft.com/office/drawing/2014/main" id="{732A817A-40C5-4C3A-AEDC-216D65D59209}"/>
                    </a:ext>
                  </a:extLst>
                </p:cNvPr>
                <p:cNvGrpSpPr>
                  <a:grpSpLocks noChangeAspect="1"/>
                </p:cNvGrpSpPr>
                <p:nvPr/>
              </p:nvGrpSpPr>
              <p:grpSpPr>
                <a:xfrm rot="10738959">
                  <a:off x="3822497" y="2124880"/>
                  <a:ext cx="95676" cy="48519"/>
                  <a:chOff x="8710239" y="945733"/>
                  <a:chExt cx="1109092" cy="562446"/>
                </a:xfrm>
                <a:solidFill>
                  <a:srgbClr val="E7E6E6">
                    <a:lumMod val="75000"/>
                  </a:srgbClr>
                </a:solidFill>
              </p:grpSpPr>
              <p:sp>
                <p:nvSpPr>
                  <p:cNvPr id="1871" name="Parallelogram 1870">
                    <a:extLst>
                      <a:ext uri="{FF2B5EF4-FFF2-40B4-BE49-F238E27FC236}">
                        <a16:creationId xmlns:a16="http://schemas.microsoft.com/office/drawing/2014/main" id="{AB604A7E-8F16-47DC-B6F0-6B0B102E0C4B}"/>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72" name="Hexagon 1871">
                    <a:extLst>
                      <a:ext uri="{FF2B5EF4-FFF2-40B4-BE49-F238E27FC236}">
                        <a16:creationId xmlns:a16="http://schemas.microsoft.com/office/drawing/2014/main" id="{4865A849-3A53-40B9-A1BC-310F8205D453}"/>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73" name="Parallelogram 1872">
                    <a:extLst>
                      <a:ext uri="{FF2B5EF4-FFF2-40B4-BE49-F238E27FC236}">
                        <a16:creationId xmlns:a16="http://schemas.microsoft.com/office/drawing/2014/main" id="{A65BB813-BA16-4ECF-AA77-29EB16D2FCA0}"/>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863" name="Group 1862">
                  <a:extLst>
                    <a:ext uri="{FF2B5EF4-FFF2-40B4-BE49-F238E27FC236}">
                      <a16:creationId xmlns:a16="http://schemas.microsoft.com/office/drawing/2014/main" id="{6BFCABE7-F38D-40D3-84D4-117453BA5CF8}"/>
                    </a:ext>
                  </a:extLst>
                </p:cNvPr>
                <p:cNvGrpSpPr>
                  <a:grpSpLocks noChangeAspect="1"/>
                </p:cNvGrpSpPr>
                <p:nvPr/>
              </p:nvGrpSpPr>
              <p:grpSpPr>
                <a:xfrm rot="10738959">
                  <a:off x="3801556" y="2099046"/>
                  <a:ext cx="95676" cy="48519"/>
                  <a:chOff x="8710239" y="945733"/>
                  <a:chExt cx="1109092" cy="562446"/>
                </a:xfrm>
                <a:solidFill>
                  <a:srgbClr val="E7E6E6">
                    <a:lumMod val="75000"/>
                  </a:srgbClr>
                </a:solidFill>
              </p:grpSpPr>
              <p:sp>
                <p:nvSpPr>
                  <p:cNvPr id="1868" name="Parallelogram 1867">
                    <a:extLst>
                      <a:ext uri="{FF2B5EF4-FFF2-40B4-BE49-F238E27FC236}">
                        <a16:creationId xmlns:a16="http://schemas.microsoft.com/office/drawing/2014/main" id="{5C53CEBB-6D22-4175-B686-6C990C32F8E6}"/>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69" name="Hexagon 1868">
                    <a:extLst>
                      <a:ext uri="{FF2B5EF4-FFF2-40B4-BE49-F238E27FC236}">
                        <a16:creationId xmlns:a16="http://schemas.microsoft.com/office/drawing/2014/main" id="{722B0419-38D5-4901-809D-B30F0FFA0CD2}"/>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70" name="Parallelogram 1869">
                    <a:extLst>
                      <a:ext uri="{FF2B5EF4-FFF2-40B4-BE49-F238E27FC236}">
                        <a16:creationId xmlns:a16="http://schemas.microsoft.com/office/drawing/2014/main" id="{22320EEE-BB1B-45C7-9477-CD8EF2578202}"/>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864" name="Group 1863">
                  <a:extLst>
                    <a:ext uri="{FF2B5EF4-FFF2-40B4-BE49-F238E27FC236}">
                      <a16:creationId xmlns:a16="http://schemas.microsoft.com/office/drawing/2014/main" id="{5ABBEEF4-5ED9-46A7-B62C-A9251A9FDA72}"/>
                    </a:ext>
                  </a:extLst>
                </p:cNvPr>
                <p:cNvGrpSpPr>
                  <a:grpSpLocks noChangeAspect="1"/>
                </p:cNvGrpSpPr>
                <p:nvPr/>
              </p:nvGrpSpPr>
              <p:grpSpPr>
                <a:xfrm rot="10738959">
                  <a:off x="3795177" y="2043257"/>
                  <a:ext cx="95676" cy="48519"/>
                  <a:chOff x="8710239" y="945733"/>
                  <a:chExt cx="1109092" cy="562446"/>
                </a:xfrm>
                <a:solidFill>
                  <a:srgbClr val="E7E6E6">
                    <a:lumMod val="75000"/>
                  </a:srgbClr>
                </a:solidFill>
              </p:grpSpPr>
              <p:sp>
                <p:nvSpPr>
                  <p:cNvPr id="1865" name="Parallelogram 1864">
                    <a:extLst>
                      <a:ext uri="{FF2B5EF4-FFF2-40B4-BE49-F238E27FC236}">
                        <a16:creationId xmlns:a16="http://schemas.microsoft.com/office/drawing/2014/main" id="{69B92815-DD3E-41B3-BDC7-97F2E7C5E171}"/>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66" name="Hexagon 1865">
                    <a:extLst>
                      <a:ext uri="{FF2B5EF4-FFF2-40B4-BE49-F238E27FC236}">
                        <a16:creationId xmlns:a16="http://schemas.microsoft.com/office/drawing/2014/main" id="{31A2EE90-95E2-4580-82E4-1CB8061C0F56}"/>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67" name="Parallelogram 1866">
                    <a:extLst>
                      <a:ext uri="{FF2B5EF4-FFF2-40B4-BE49-F238E27FC236}">
                        <a16:creationId xmlns:a16="http://schemas.microsoft.com/office/drawing/2014/main" id="{8A33DA40-16D2-43D3-A31C-78F7EF30087B}"/>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1597" name="Group 1596">
                <a:extLst>
                  <a:ext uri="{FF2B5EF4-FFF2-40B4-BE49-F238E27FC236}">
                    <a16:creationId xmlns:a16="http://schemas.microsoft.com/office/drawing/2014/main" id="{26E02DE7-1116-4D00-BFEF-D77C64C483B3}"/>
                  </a:ext>
                </a:extLst>
              </p:cNvPr>
              <p:cNvGrpSpPr/>
              <p:nvPr/>
            </p:nvGrpSpPr>
            <p:grpSpPr>
              <a:xfrm>
                <a:off x="4260207" y="2888319"/>
                <a:ext cx="99919" cy="107570"/>
                <a:chOff x="3795177" y="2018299"/>
                <a:chExt cx="144068" cy="155100"/>
              </a:xfrm>
            </p:grpSpPr>
            <p:grpSp>
              <p:nvGrpSpPr>
                <p:cNvPr id="1830" name="Group 1829">
                  <a:extLst>
                    <a:ext uri="{FF2B5EF4-FFF2-40B4-BE49-F238E27FC236}">
                      <a16:creationId xmlns:a16="http://schemas.microsoft.com/office/drawing/2014/main" id="{B8B41039-0286-46DD-9D78-594C877AE76C}"/>
                    </a:ext>
                  </a:extLst>
                </p:cNvPr>
                <p:cNvGrpSpPr>
                  <a:grpSpLocks noChangeAspect="1"/>
                </p:cNvGrpSpPr>
                <p:nvPr/>
              </p:nvGrpSpPr>
              <p:grpSpPr>
                <a:xfrm rot="10738959">
                  <a:off x="3843401" y="2046372"/>
                  <a:ext cx="95676" cy="48519"/>
                  <a:chOff x="8710239" y="945733"/>
                  <a:chExt cx="1109092" cy="562446"/>
                </a:xfrm>
                <a:solidFill>
                  <a:srgbClr val="E7E6E6">
                    <a:lumMod val="75000"/>
                  </a:srgbClr>
                </a:solidFill>
              </p:grpSpPr>
              <p:sp>
                <p:nvSpPr>
                  <p:cNvPr id="1855" name="Parallelogram 1854">
                    <a:extLst>
                      <a:ext uri="{FF2B5EF4-FFF2-40B4-BE49-F238E27FC236}">
                        <a16:creationId xmlns:a16="http://schemas.microsoft.com/office/drawing/2014/main" id="{0A367564-6BED-4E96-AD58-7A3F15521425}"/>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56" name="Hexagon 1855">
                    <a:extLst>
                      <a:ext uri="{FF2B5EF4-FFF2-40B4-BE49-F238E27FC236}">
                        <a16:creationId xmlns:a16="http://schemas.microsoft.com/office/drawing/2014/main" id="{0B158593-F940-485C-BF8C-0B41099DEE5C}"/>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57" name="Parallelogram 1856">
                    <a:extLst>
                      <a:ext uri="{FF2B5EF4-FFF2-40B4-BE49-F238E27FC236}">
                        <a16:creationId xmlns:a16="http://schemas.microsoft.com/office/drawing/2014/main" id="{DA1AEF85-91F9-4238-AE31-2EE6DECF1C65}"/>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831" name="Group 1830">
                  <a:extLst>
                    <a:ext uri="{FF2B5EF4-FFF2-40B4-BE49-F238E27FC236}">
                      <a16:creationId xmlns:a16="http://schemas.microsoft.com/office/drawing/2014/main" id="{E365A3F8-ADFE-42C0-A533-ACCBEDE54CC2}"/>
                    </a:ext>
                  </a:extLst>
                </p:cNvPr>
                <p:cNvGrpSpPr>
                  <a:grpSpLocks noChangeAspect="1"/>
                </p:cNvGrpSpPr>
                <p:nvPr/>
              </p:nvGrpSpPr>
              <p:grpSpPr>
                <a:xfrm rot="10738959">
                  <a:off x="3843569" y="2096950"/>
                  <a:ext cx="95676" cy="48519"/>
                  <a:chOff x="8710239" y="945733"/>
                  <a:chExt cx="1109092" cy="562446"/>
                </a:xfrm>
                <a:solidFill>
                  <a:srgbClr val="E7E6E6">
                    <a:lumMod val="75000"/>
                  </a:srgbClr>
                </a:solidFill>
              </p:grpSpPr>
              <p:sp>
                <p:nvSpPr>
                  <p:cNvPr id="1852" name="Parallelogram 1851">
                    <a:extLst>
                      <a:ext uri="{FF2B5EF4-FFF2-40B4-BE49-F238E27FC236}">
                        <a16:creationId xmlns:a16="http://schemas.microsoft.com/office/drawing/2014/main" id="{E7AAD944-3DB8-4DF6-A366-AD0EA616205E}"/>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53" name="Hexagon 1852">
                    <a:extLst>
                      <a:ext uri="{FF2B5EF4-FFF2-40B4-BE49-F238E27FC236}">
                        <a16:creationId xmlns:a16="http://schemas.microsoft.com/office/drawing/2014/main" id="{65F15E3B-31E3-47D9-920E-0D2FB1BFBDE1}"/>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54" name="Parallelogram 1853">
                    <a:extLst>
                      <a:ext uri="{FF2B5EF4-FFF2-40B4-BE49-F238E27FC236}">
                        <a16:creationId xmlns:a16="http://schemas.microsoft.com/office/drawing/2014/main" id="{8F71881E-2AFF-4AE8-9687-1E3BA34E8CAA}"/>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832" name="Group 1831">
                  <a:extLst>
                    <a:ext uri="{FF2B5EF4-FFF2-40B4-BE49-F238E27FC236}">
                      <a16:creationId xmlns:a16="http://schemas.microsoft.com/office/drawing/2014/main" id="{9996C2E6-48ED-4406-BC2B-C4C5669D33FC}"/>
                    </a:ext>
                  </a:extLst>
                </p:cNvPr>
                <p:cNvGrpSpPr>
                  <a:grpSpLocks noChangeAspect="1"/>
                </p:cNvGrpSpPr>
                <p:nvPr/>
              </p:nvGrpSpPr>
              <p:grpSpPr>
                <a:xfrm rot="10738959">
                  <a:off x="3822329" y="2070749"/>
                  <a:ext cx="95676" cy="48519"/>
                  <a:chOff x="8710239" y="945733"/>
                  <a:chExt cx="1109092" cy="562446"/>
                </a:xfrm>
                <a:solidFill>
                  <a:srgbClr val="E7E6E6">
                    <a:lumMod val="75000"/>
                  </a:srgbClr>
                </a:solidFill>
              </p:grpSpPr>
              <p:sp>
                <p:nvSpPr>
                  <p:cNvPr id="1849" name="Parallelogram 1848">
                    <a:extLst>
                      <a:ext uri="{FF2B5EF4-FFF2-40B4-BE49-F238E27FC236}">
                        <a16:creationId xmlns:a16="http://schemas.microsoft.com/office/drawing/2014/main" id="{4B61BDA0-51CD-401D-810D-FCD7292FEF26}"/>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50" name="Hexagon 1849">
                    <a:extLst>
                      <a:ext uri="{FF2B5EF4-FFF2-40B4-BE49-F238E27FC236}">
                        <a16:creationId xmlns:a16="http://schemas.microsoft.com/office/drawing/2014/main" id="{29F0B83F-0D90-4F12-A71E-884A1476C9D5}"/>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51" name="Parallelogram 1850">
                    <a:extLst>
                      <a:ext uri="{FF2B5EF4-FFF2-40B4-BE49-F238E27FC236}">
                        <a16:creationId xmlns:a16="http://schemas.microsoft.com/office/drawing/2014/main" id="{9568F6F1-31DA-4B17-B512-5854F575F85A}"/>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833" name="Group 1832">
                  <a:extLst>
                    <a:ext uri="{FF2B5EF4-FFF2-40B4-BE49-F238E27FC236}">
                      <a16:creationId xmlns:a16="http://schemas.microsoft.com/office/drawing/2014/main" id="{C4BF9976-BD07-4C13-B862-6DEC642B2C51}"/>
                    </a:ext>
                  </a:extLst>
                </p:cNvPr>
                <p:cNvGrpSpPr>
                  <a:grpSpLocks noChangeAspect="1"/>
                </p:cNvGrpSpPr>
                <p:nvPr/>
              </p:nvGrpSpPr>
              <p:grpSpPr>
                <a:xfrm rot="10738959">
                  <a:off x="3822497" y="2018299"/>
                  <a:ext cx="95676" cy="48519"/>
                  <a:chOff x="8710239" y="945733"/>
                  <a:chExt cx="1109092" cy="562446"/>
                </a:xfrm>
                <a:solidFill>
                  <a:srgbClr val="E7E6E6">
                    <a:lumMod val="75000"/>
                  </a:srgbClr>
                </a:solidFill>
              </p:grpSpPr>
              <p:sp>
                <p:nvSpPr>
                  <p:cNvPr id="1846" name="Parallelogram 1845">
                    <a:extLst>
                      <a:ext uri="{FF2B5EF4-FFF2-40B4-BE49-F238E27FC236}">
                        <a16:creationId xmlns:a16="http://schemas.microsoft.com/office/drawing/2014/main" id="{4E6E7C5B-D1EB-4670-B918-1BAE3F824C02}"/>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47" name="Hexagon 1846">
                    <a:extLst>
                      <a:ext uri="{FF2B5EF4-FFF2-40B4-BE49-F238E27FC236}">
                        <a16:creationId xmlns:a16="http://schemas.microsoft.com/office/drawing/2014/main" id="{573019B9-B2F9-4976-A67E-7430BBE7672D}"/>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48" name="Parallelogram 1847">
                    <a:extLst>
                      <a:ext uri="{FF2B5EF4-FFF2-40B4-BE49-F238E27FC236}">
                        <a16:creationId xmlns:a16="http://schemas.microsoft.com/office/drawing/2014/main" id="{550EDE43-D65A-45AB-84FE-52AF67F808B8}"/>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834" name="Group 1833">
                  <a:extLst>
                    <a:ext uri="{FF2B5EF4-FFF2-40B4-BE49-F238E27FC236}">
                      <a16:creationId xmlns:a16="http://schemas.microsoft.com/office/drawing/2014/main" id="{05BDCC2F-87EF-4E6A-B357-DE7B69FD3063}"/>
                    </a:ext>
                  </a:extLst>
                </p:cNvPr>
                <p:cNvGrpSpPr>
                  <a:grpSpLocks noChangeAspect="1"/>
                </p:cNvGrpSpPr>
                <p:nvPr/>
              </p:nvGrpSpPr>
              <p:grpSpPr>
                <a:xfrm rot="10738959">
                  <a:off x="3822497" y="2124880"/>
                  <a:ext cx="95676" cy="48519"/>
                  <a:chOff x="8710239" y="945733"/>
                  <a:chExt cx="1109092" cy="562446"/>
                </a:xfrm>
                <a:solidFill>
                  <a:srgbClr val="E7E6E6">
                    <a:lumMod val="75000"/>
                  </a:srgbClr>
                </a:solidFill>
              </p:grpSpPr>
              <p:sp>
                <p:nvSpPr>
                  <p:cNvPr id="1843" name="Parallelogram 1842">
                    <a:extLst>
                      <a:ext uri="{FF2B5EF4-FFF2-40B4-BE49-F238E27FC236}">
                        <a16:creationId xmlns:a16="http://schemas.microsoft.com/office/drawing/2014/main" id="{EE174A45-8380-4302-8279-B77BD420E744}"/>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44" name="Hexagon 1843">
                    <a:extLst>
                      <a:ext uri="{FF2B5EF4-FFF2-40B4-BE49-F238E27FC236}">
                        <a16:creationId xmlns:a16="http://schemas.microsoft.com/office/drawing/2014/main" id="{104C33A4-B4EA-42E7-8F62-BF7B8C5417E8}"/>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45" name="Parallelogram 1844">
                    <a:extLst>
                      <a:ext uri="{FF2B5EF4-FFF2-40B4-BE49-F238E27FC236}">
                        <a16:creationId xmlns:a16="http://schemas.microsoft.com/office/drawing/2014/main" id="{68F46627-6BCE-4B2B-AE0A-4A7AF7411B74}"/>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835" name="Group 1834">
                  <a:extLst>
                    <a:ext uri="{FF2B5EF4-FFF2-40B4-BE49-F238E27FC236}">
                      <a16:creationId xmlns:a16="http://schemas.microsoft.com/office/drawing/2014/main" id="{65ABC3E7-741A-4B7B-8278-6D775CCF697A}"/>
                    </a:ext>
                  </a:extLst>
                </p:cNvPr>
                <p:cNvGrpSpPr>
                  <a:grpSpLocks noChangeAspect="1"/>
                </p:cNvGrpSpPr>
                <p:nvPr/>
              </p:nvGrpSpPr>
              <p:grpSpPr>
                <a:xfrm rot="10738959">
                  <a:off x="3801556" y="2099046"/>
                  <a:ext cx="95676" cy="48519"/>
                  <a:chOff x="8710239" y="945733"/>
                  <a:chExt cx="1109092" cy="562446"/>
                </a:xfrm>
                <a:solidFill>
                  <a:srgbClr val="E7E6E6">
                    <a:lumMod val="75000"/>
                  </a:srgbClr>
                </a:solidFill>
              </p:grpSpPr>
              <p:sp>
                <p:nvSpPr>
                  <p:cNvPr id="1840" name="Parallelogram 1839">
                    <a:extLst>
                      <a:ext uri="{FF2B5EF4-FFF2-40B4-BE49-F238E27FC236}">
                        <a16:creationId xmlns:a16="http://schemas.microsoft.com/office/drawing/2014/main" id="{FDFB0447-63F3-4CC6-85AC-203113B81408}"/>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41" name="Hexagon 1840">
                    <a:extLst>
                      <a:ext uri="{FF2B5EF4-FFF2-40B4-BE49-F238E27FC236}">
                        <a16:creationId xmlns:a16="http://schemas.microsoft.com/office/drawing/2014/main" id="{FCA403EB-53D0-48F1-8B1B-1F4DA0653987}"/>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42" name="Parallelogram 1841">
                    <a:extLst>
                      <a:ext uri="{FF2B5EF4-FFF2-40B4-BE49-F238E27FC236}">
                        <a16:creationId xmlns:a16="http://schemas.microsoft.com/office/drawing/2014/main" id="{05F8F0F3-7948-48EA-93DE-0E9A310A5E1E}"/>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836" name="Group 1835">
                  <a:extLst>
                    <a:ext uri="{FF2B5EF4-FFF2-40B4-BE49-F238E27FC236}">
                      <a16:creationId xmlns:a16="http://schemas.microsoft.com/office/drawing/2014/main" id="{9D9366A8-2C78-4491-B1B0-1DDAE929C9E4}"/>
                    </a:ext>
                  </a:extLst>
                </p:cNvPr>
                <p:cNvGrpSpPr>
                  <a:grpSpLocks noChangeAspect="1"/>
                </p:cNvGrpSpPr>
                <p:nvPr/>
              </p:nvGrpSpPr>
              <p:grpSpPr>
                <a:xfrm rot="10738959">
                  <a:off x="3795177" y="2043257"/>
                  <a:ext cx="95676" cy="48519"/>
                  <a:chOff x="8710239" y="945733"/>
                  <a:chExt cx="1109092" cy="562446"/>
                </a:xfrm>
                <a:solidFill>
                  <a:srgbClr val="E7E6E6">
                    <a:lumMod val="75000"/>
                  </a:srgbClr>
                </a:solidFill>
              </p:grpSpPr>
              <p:sp>
                <p:nvSpPr>
                  <p:cNvPr id="1837" name="Parallelogram 1836">
                    <a:extLst>
                      <a:ext uri="{FF2B5EF4-FFF2-40B4-BE49-F238E27FC236}">
                        <a16:creationId xmlns:a16="http://schemas.microsoft.com/office/drawing/2014/main" id="{48880BFE-57A7-4813-819F-36E97DF60191}"/>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38" name="Hexagon 1837">
                    <a:extLst>
                      <a:ext uri="{FF2B5EF4-FFF2-40B4-BE49-F238E27FC236}">
                        <a16:creationId xmlns:a16="http://schemas.microsoft.com/office/drawing/2014/main" id="{1A3783B5-C8E3-4997-A4FB-9EE3FDC65C8D}"/>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39" name="Parallelogram 1838">
                    <a:extLst>
                      <a:ext uri="{FF2B5EF4-FFF2-40B4-BE49-F238E27FC236}">
                        <a16:creationId xmlns:a16="http://schemas.microsoft.com/office/drawing/2014/main" id="{EB32F7A6-6D95-4A2F-AA52-BAEAE8D39196}"/>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1598" name="Group 1597">
                <a:extLst>
                  <a:ext uri="{FF2B5EF4-FFF2-40B4-BE49-F238E27FC236}">
                    <a16:creationId xmlns:a16="http://schemas.microsoft.com/office/drawing/2014/main" id="{0F57C5A3-2B3D-493A-8841-3CFDC215457F}"/>
                  </a:ext>
                </a:extLst>
              </p:cNvPr>
              <p:cNvGrpSpPr/>
              <p:nvPr/>
            </p:nvGrpSpPr>
            <p:grpSpPr>
              <a:xfrm>
                <a:off x="4244976" y="3033201"/>
                <a:ext cx="99919" cy="107570"/>
                <a:chOff x="3795177" y="2018299"/>
                <a:chExt cx="144068" cy="155100"/>
              </a:xfrm>
            </p:grpSpPr>
            <p:grpSp>
              <p:nvGrpSpPr>
                <p:cNvPr id="1802" name="Group 1801">
                  <a:extLst>
                    <a:ext uri="{FF2B5EF4-FFF2-40B4-BE49-F238E27FC236}">
                      <a16:creationId xmlns:a16="http://schemas.microsoft.com/office/drawing/2014/main" id="{978D74D2-4863-4509-8C69-34F756528866}"/>
                    </a:ext>
                  </a:extLst>
                </p:cNvPr>
                <p:cNvGrpSpPr>
                  <a:grpSpLocks noChangeAspect="1"/>
                </p:cNvGrpSpPr>
                <p:nvPr/>
              </p:nvGrpSpPr>
              <p:grpSpPr>
                <a:xfrm rot="10738959">
                  <a:off x="3843401" y="2046372"/>
                  <a:ext cx="95676" cy="48519"/>
                  <a:chOff x="8710239" y="945733"/>
                  <a:chExt cx="1109092" cy="562446"/>
                </a:xfrm>
                <a:solidFill>
                  <a:srgbClr val="E7E6E6">
                    <a:lumMod val="75000"/>
                  </a:srgbClr>
                </a:solidFill>
              </p:grpSpPr>
              <p:sp>
                <p:nvSpPr>
                  <p:cNvPr id="1827" name="Parallelogram 1826">
                    <a:extLst>
                      <a:ext uri="{FF2B5EF4-FFF2-40B4-BE49-F238E27FC236}">
                        <a16:creationId xmlns:a16="http://schemas.microsoft.com/office/drawing/2014/main" id="{6CA28034-9F29-4664-8593-D7BC9AEF618D}"/>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28" name="Hexagon 1827">
                    <a:extLst>
                      <a:ext uri="{FF2B5EF4-FFF2-40B4-BE49-F238E27FC236}">
                        <a16:creationId xmlns:a16="http://schemas.microsoft.com/office/drawing/2014/main" id="{CD6D9D58-6A0C-4D56-8BE8-3A749572107F}"/>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29" name="Parallelogram 1828">
                    <a:extLst>
                      <a:ext uri="{FF2B5EF4-FFF2-40B4-BE49-F238E27FC236}">
                        <a16:creationId xmlns:a16="http://schemas.microsoft.com/office/drawing/2014/main" id="{2C2E007A-8704-47F9-8097-427123FF9DEB}"/>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803" name="Group 1802">
                  <a:extLst>
                    <a:ext uri="{FF2B5EF4-FFF2-40B4-BE49-F238E27FC236}">
                      <a16:creationId xmlns:a16="http://schemas.microsoft.com/office/drawing/2014/main" id="{793C6A78-C025-4152-A922-BC6546DB39AF}"/>
                    </a:ext>
                  </a:extLst>
                </p:cNvPr>
                <p:cNvGrpSpPr>
                  <a:grpSpLocks noChangeAspect="1"/>
                </p:cNvGrpSpPr>
                <p:nvPr/>
              </p:nvGrpSpPr>
              <p:grpSpPr>
                <a:xfrm rot="10738959">
                  <a:off x="3843569" y="2096950"/>
                  <a:ext cx="95676" cy="48519"/>
                  <a:chOff x="8710239" y="945733"/>
                  <a:chExt cx="1109092" cy="562446"/>
                </a:xfrm>
                <a:solidFill>
                  <a:srgbClr val="E7E6E6">
                    <a:lumMod val="75000"/>
                  </a:srgbClr>
                </a:solidFill>
              </p:grpSpPr>
              <p:sp>
                <p:nvSpPr>
                  <p:cNvPr id="1824" name="Parallelogram 1823">
                    <a:extLst>
                      <a:ext uri="{FF2B5EF4-FFF2-40B4-BE49-F238E27FC236}">
                        <a16:creationId xmlns:a16="http://schemas.microsoft.com/office/drawing/2014/main" id="{04D2BD80-282D-4B85-93AB-A4EFEB24AEC3}"/>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25" name="Hexagon 1824">
                    <a:extLst>
                      <a:ext uri="{FF2B5EF4-FFF2-40B4-BE49-F238E27FC236}">
                        <a16:creationId xmlns:a16="http://schemas.microsoft.com/office/drawing/2014/main" id="{A119DEDA-9477-4508-985A-B33527074185}"/>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26" name="Parallelogram 1825">
                    <a:extLst>
                      <a:ext uri="{FF2B5EF4-FFF2-40B4-BE49-F238E27FC236}">
                        <a16:creationId xmlns:a16="http://schemas.microsoft.com/office/drawing/2014/main" id="{1B8CFB62-A167-4AB0-A1A9-DC5608A34FB2}"/>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804" name="Group 1803">
                  <a:extLst>
                    <a:ext uri="{FF2B5EF4-FFF2-40B4-BE49-F238E27FC236}">
                      <a16:creationId xmlns:a16="http://schemas.microsoft.com/office/drawing/2014/main" id="{AFCC35FE-E003-4F38-9C0C-E6D2B8A20FEE}"/>
                    </a:ext>
                  </a:extLst>
                </p:cNvPr>
                <p:cNvGrpSpPr>
                  <a:grpSpLocks noChangeAspect="1"/>
                </p:cNvGrpSpPr>
                <p:nvPr/>
              </p:nvGrpSpPr>
              <p:grpSpPr>
                <a:xfrm rot="10738959">
                  <a:off x="3822329" y="2070749"/>
                  <a:ext cx="95676" cy="48519"/>
                  <a:chOff x="8710239" y="945733"/>
                  <a:chExt cx="1109092" cy="562446"/>
                </a:xfrm>
                <a:solidFill>
                  <a:srgbClr val="E7E6E6">
                    <a:lumMod val="75000"/>
                  </a:srgbClr>
                </a:solidFill>
              </p:grpSpPr>
              <p:sp>
                <p:nvSpPr>
                  <p:cNvPr id="1821" name="Parallelogram 1820">
                    <a:extLst>
                      <a:ext uri="{FF2B5EF4-FFF2-40B4-BE49-F238E27FC236}">
                        <a16:creationId xmlns:a16="http://schemas.microsoft.com/office/drawing/2014/main" id="{88AE9C6D-4015-4F49-9CF1-2578447D8573}"/>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22" name="Hexagon 1821">
                    <a:extLst>
                      <a:ext uri="{FF2B5EF4-FFF2-40B4-BE49-F238E27FC236}">
                        <a16:creationId xmlns:a16="http://schemas.microsoft.com/office/drawing/2014/main" id="{63455A54-A635-4036-87FB-B729E8A233DC}"/>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23" name="Parallelogram 1822">
                    <a:extLst>
                      <a:ext uri="{FF2B5EF4-FFF2-40B4-BE49-F238E27FC236}">
                        <a16:creationId xmlns:a16="http://schemas.microsoft.com/office/drawing/2014/main" id="{0DEC5464-3D6C-4C9F-84A2-48935D03DF68}"/>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805" name="Group 1804">
                  <a:extLst>
                    <a:ext uri="{FF2B5EF4-FFF2-40B4-BE49-F238E27FC236}">
                      <a16:creationId xmlns:a16="http://schemas.microsoft.com/office/drawing/2014/main" id="{30A171D8-3E7E-430F-BC42-0598594399C5}"/>
                    </a:ext>
                  </a:extLst>
                </p:cNvPr>
                <p:cNvGrpSpPr>
                  <a:grpSpLocks noChangeAspect="1"/>
                </p:cNvGrpSpPr>
                <p:nvPr/>
              </p:nvGrpSpPr>
              <p:grpSpPr>
                <a:xfrm rot="10738959">
                  <a:off x="3822497" y="2018299"/>
                  <a:ext cx="95676" cy="48519"/>
                  <a:chOff x="8710239" y="945733"/>
                  <a:chExt cx="1109092" cy="562446"/>
                </a:xfrm>
                <a:solidFill>
                  <a:srgbClr val="E7E6E6">
                    <a:lumMod val="75000"/>
                  </a:srgbClr>
                </a:solidFill>
              </p:grpSpPr>
              <p:sp>
                <p:nvSpPr>
                  <p:cNvPr id="1818" name="Parallelogram 1817">
                    <a:extLst>
                      <a:ext uri="{FF2B5EF4-FFF2-40B4-BE49-F238E27FC236}">
                        <a16:creationId xmlns:a16="http://schemas.microsoft.com/office/drawing/2014/main" id="{C1D71CC9-9925-4E4B-994B-64EA735C0194}"/>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19" name="Hexagon 1818">
                    <a:extLst>
                      <a:ext uri="{FF2B5EF4-FFF2-40B4-BE49-F238E27FC236}">
                        <a16:creationId xmlns:a16="http://schemas.microsoft.com/office/drawing/2014/main" id="{915B006E-2F04-417B-8274-4E5274B0FC4A}"/>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20" name="Parallelogram 1819">
                    <a:extLst>
                      <a:ext uri="{FF2B5EF4-FFF2-40B4-BE49-F238E27FC236}">
                        <a16:creationId xmlns:a16="http://schemas.microsoft.com/office/drawing/2014/main" id="{ADD1761F-9AB9-40E1-BC9D-15C9F95CA2C7}"/>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806" name="Group 1805">
                  <a:extLst>
                    <a:ext uri="{FF2B5EF4-FFF2-40B4-BE49-F238E27FC236}">
                      <a16:creationId xmlns:a16="http://schemas.microsoft.com/office/drawing/2014/main" id="{32B94201-036F-4458-BADB-D64A928624B1}"/>
                    </a:ext>
                  </a:extLst>
                </p:cNvPr>
                <p:cNvGrpSpPr>
                  <a:grpSpLocks noChangeAspect="1"/>
                </p:cNvGrpSpPr>
                <p:nvPr/>
              </p:nvGrpSpPr>
              <p:grpSpPr>
                <a:xfrm rot="10738959">
                  <a:off x="3822497" y="2124880"/>
                  <a:ext cx="95676" cy="48519"/>
                  <a:chOff x="8710239" y="945733"/>
                  <a:chExt cx="1109092" cy="562446"/>
                </a:xfrm>
                <a:solidFill>
                  <a:srgbClr val="E7E6E6">
                    <a:lumMod val="75000"/>
                  </a:srgbClr>
                </a:solidFill>
              </p:grpSpPr>
              <p:sp>
                <p:nvSpPr>
                  <p:cNvPr id="1815" name="Parallelogram 1814">
                    <a:extLst>
                      <a:ext uri="{FF2B5EF4-FFF2-40B4-BE49-F238E27FC236}">
                        <a16:creationId xmlns:a16="http://schemas.microsoft.com/office/drawing/2014/main" id="{D7886200-7E9B-4571-8C66-FDC550E08054}"/>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16" name="Hexagon 1815">
                    <a:extLst>
                      <a:ext uri="{FF2B5EF4-FFF2-40B4-BE49-F238E27FC236}">
                        <a16:creationId xmlns:a16="http://schemas.microsoft.com/office/drawing/2014/main" id="{E6CF176A-3C9D-4DB5-98E9-10D1BE406A8F}"/>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17" name="Parallelogram 1816">
                    <a:extLst>
                      <a:ext uri="{FF2B5EF4-FFF2-40B4-BE49-F238E27FC236}">
                        <a16:creationId xmlns:a16="http://schemas.microsoft.com/office/drawing/2014/main" id="{8D96BADC-CC14-41D5-8981-5E49FA693744}"/>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807" name="Group 1806">
                  <a:extLst>
                    <a:ext uri="{FF2B5EF4-FFF2-40B4-BE49-F238E27FC236}">
                      <a16:creationId xmlns:a16="http://schemas.microsoft.com/office/drawing/2014/main" id="{32D37B74-E79E-466A-9540-C1291D2A90D4}"/>
                    </a:ext>
                  </a:extLst>
                </p:cNvPr>
                <p:cNvGrpSpPr>
                  <a:grpSpLocks noChangeAspect="1"/>
                </p:cNvGrpSpPr>
                <p:nvPr/>
              </p:nvGrpSpPr>
              <p:grpSpPr>
                <a:xfrm rot="10738959">
                  <a:off x="3801556" y="2099046"/>
                  <a:ext cx="95676" cy="48519"/>
                  <a:chOff x="8710239" y="945733"/>
                  <a:chExt cx="1109092" cy="562446"/>
                </a:xfrm>
                <a:solidFill>
                  <a:srgbClr val="E7E6E6">
                    <a:lumMod val="75000"/>
                  </a:srgbClr>
                </a:solidFill>
              </p:grpSpPr>
              <p:sp>
                <p:nvSpPr>
                  <p:cNvPr id="1812" name="Parallelogram 1811">
                    <a:extLst>
                      <a:ext uri="{FF2B5EF4-FFF2-40B4-BE49-F238E27FC236}">
                        <a16:creationId xmlns:a16="http://schemas.microsoft.com/office/drawing/2014/main" id="{0FEFFA27-B6D8-4C55-8740-6304DEF6B260}"/>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13" name="Hexagon 1812">
                    <a:extLst>
                      <a:ext uri="{FF2B5EF4-FFF2-40B4-BE49-F238E27FC236}">
                        <a16:creationId xmlns:a16="http://schemas.microsoft.com/office/drawing/2014/main" id="{309A40CE-847E-4D1F-B645-88AA6CED5DAA}"/>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14" name="Parallelogram 1813">
                    <a:extLst>
                      <a:ext uri="{FF2B5EF4-FFF2-40B4-BE49-F238E27FC236}">
                        <a16:creationId xmlns:a16="http://schemas.microsoft.com/office/drawing/2014/main" id="{4DCAE3A2-4D53-4D0F-9C0F-6CC8AFEB2BCB}"/>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808" name="Group 1807">
                  <a:extLst>
                    <a:ext uri="{FF2B5EF4-FFF2-40B4-BE49-F238E27FC236}">
                      <a16:creationId xmlns:a16="http://schemas.microsoft.com/office/drawing/2014/main" id="{34766EB9-E509-45D2-B825-0BC6E4D7A639}"/>
                    </a:ext>
                  </a:extLst>
                </p:cNvPr>
                <p:cNvGrpSpPr>
                  <a:grpSpLocks noChangeAspect="1"/>
                </p:cNvGrpSpPr>
                <p:nvPr/>
              </p:nvGrpSpPr>
              <p:grpSpPr>
                <a:xfrm rot="10738959">
                  <a:off x="3795177" y="2043257"/>
                  <a:ext cx="95676" cy="48519"/>
                  <a:chOff x="8710239" y="945733"/>
                  <a:chExt cx="1109092" cy="562446"/>
                </a:xfrm>
                <a:solidFill>
                  <a:srgbClr val="E7E6E6">
                    <a:lumMod val="75000"/>
                  </a:srgbClr>
                </a:solidFill>
              </p:grpSpPr>
              <p:sp>
                <p:nvSpPr>
                  <p:cNvPr id="1809" name="Parallelogram 1808">
                    <a:extLst>
                      <a:ext uri="{FF2B5EF4-FFF2-40B4-BE49-F238E27FC236}">
                        <a16:creationId xmlns:a16="http://schemas.microsoft.com/office/drawing/2014/main" id="{6D594E84-74D3-4ECD-9CF2-1271DFFD000B}"/>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10" name="Hexagon 1809">
                    <a:extLst>
                      <a:ext uri="{FF2B5EF4-FFF2-40B4-BE49-F238E27FC236}">
                        <a16:creationId xmlns:a16="http://schemas.microsoft.com/office/drawing/2014/main" id="{33450BBA-719D-4B47-8F79-0C9815AB85C6}"/>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11" name="Parallelogram 1810">
                    <a:extLst>
                      <a:ext uri="{FF2B5EF4-FFF2-40B4-BE49-F238E27FC236}">
                        <a16:creationId xmlns:a16="http://schemas.microsoft.com/office/drawing/2014/main" id="{70635437-F213-4E2E-A736-D5A85A79B96E}"/>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1599" name="Group 1598">
                <a:extLst>
                  <a:ext uri="{FF2B5EF4-FFF2-40B4-BE49-F238E27FC236}">
                    <a16:creationId xmlns:a16="http://schemas.microsoft.com/office/drawing/2014/main" id="{81522013-565B-465E-BB77-5402811D1DF3}"/>
                  </a:ext>
                </a:extLst>
              </p:cNvPr>
              <p:cNvGrpSpPr/>
              <p:nvPr/>
            </p:nvGrpSpPr>
            <p:grpSpPr>
              <a:xfrm>
                <a:off x="4231270" y="2956247"/>
                <a:ext cx="99919" cy="107570"/>
                <a:chOff x="3795177" y="2018299"/>
                <a:chExt cx="144068" cy="155100"/>
              </a:xfrm>
            </p:grpSpPr>
            <p:grpSp>
              <p:nvGrpSpPr>
                <p:cNvPr id="1774" name="Group 1773">
                  <a:extLst>
                    <a:ext uri="{FF2B5EF4-FFF2-40B4-BE49-F238E27FC236}">
                      <a16:creationId xmlns:a16="http://schemas.microsoft.com/office/drawing/2014/main" id="{1585ECC3-AD19-4AC0-98FC-002FEDD7D515}"/>
                    </a:ext>
                  </a:extLst>
                </p:cNvPr>
                <p:cNvGrpSpPr>
                  <a:grpSpLocks noChangeAspect="1"/>
                </p:cNvGrpSpPr>
                <p:nvPr/>
              </p:nvGrpSpPr>
              <p:grpSpPr>
                <a:xfrm rot="10738959">
                  <a:off x="3843401" y="2046372"/>
                  <a:ext cx="95676" cy="48519"/>
                  <a:chOff x="8710239" y="945733"/>
                  <a:chExt cx="1109092" cy="562446"/>
                </a:xfrm>
                <a:solidFill>
                  <a:srgbClr val="E7E6E6">
                    <a:lumMod val="75000"/>
                  </a:srgbClr>
                </a:solidFill>
              </p:grpSpPr>
              <p:sp>
                <p:nvSpPr>
                  <p:cNvPr id="1799" name="Parallelogram 1798">
                    <a:extLst>
                      <a:ext uri="{FF2B5EF4-FFF2-40B4-BE49-F238E27FC236}">
                        <a16:creationId xmlns:a16="http://schemas.microsoft.com/office/drawing/2014/main" id="{9966A5C4-D35C-42C6-B1DA-FA7AD0425FDF}"/>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00" name="Hexagon 1799">
                    <a:extLst>
                      <a:ext uri="{FF2B5EF4-FFF2-40B4-BE49-F238E27FC236}">
                        <a16:creationId xmlns:a16="http://schemas.microsoft.com/office/drawing/2014/main" id="{A368441E-6167-4CA8-93DA-E133862E91D2}"/>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01" name="Parallelogram 1800">
                    <a:extLst>
                      <a:ext uri="{FF2B5EF4-FFF2-40B4-BE49-F238E27FC236}">
                        <a16:creationId xmlns:a16="http://schemas.microsoft.com/office/drawing/2014/main" id="{075B184D-74D8-4942-853C-31C39A70507E}"/>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775" name="Group 1774">
                  <a:extLst>
                    <a:ext uri="{FF2B5EF4-FFF2-40B4-BE49-F238E27FC236}">
                      <a16:creationId xmlns:a16="http://schemas.microsoft.com/office/drawing/2014/main" id="{DF7C4777-0089-4275-A81A-D942A0A4D35C}"/>
                    </a:ext>
                  </a:extLst>
                </p:cNvPr>
                <p:cNvGrpSpPr>
                  <a:grpSpLocks noChangeAspect="1"/>
                </p:cNvGrpSpPr>
                <p:nvPr/>
              </p:nvGrpSpPr>
              <p:grpSpPr>
                <a:xfrm rot="10738959">
                  <a:off x="3843569" y="2096950"/>
                  <a:ext cx="95676" cy="48519"/>
                  <a:chOff x="8710239" y="945733"/>
                  <a:chExt cx="1109092" cy="562446"/>
                </a:xfrm>
                <a:solidFill>
                  <a:srgbClr val="E7E6E6">
                    <a:lumMod val="75000"/>
                  </a:srgbClr>
                </a:solidFill>
              </p:grpSpPr>
              <p:sp>
                <p:nvSpPr>
                  <p:cNvPr id="1796" name="Parallelogram 1795">
                    <a:extLst>
                      <a:ext uri="{FF2B5EF4-FFF2-40B4-BE49-F238E27FC236}">
                        <a16:creationId xmlns:a16="http://schemas.microsoft.com/office/drawing/2014/main" id="{EC841AEF-BD18-4CC2-B4FC-398062294DE8}"/>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97" name="Hexagon 1796">
                    <a:extLst>
                      <a:ext uri="{FF2B5EF4-FFF2-40B4-BE49-F238E27FC236}">
                        <a16:creationId xmlns:a16="http://schemas.microsoft.com/office/drawing/2014/main" id="{74BDEFEF-02C9-477E-AE2A-928ED8A3F584}"/>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98" name="Parallelogram 1797">
                    <a:extLst>
                      <a:ext uri="{FF2B5EF4-FFF2-40B4-BE49-F238E27FC236}">
                        <a16:creationId xmlns:a16="http://schemas.microsoft.com/office/drawing/2014/main" id="{177968EB-A87D-4322-8173-E7731C302387}"/>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776" name="Group 1775">
                  <a:extLst>
                    <a:ext uri="{FF2B5EF4-FFF2-40B4-BE49-F238E27FC236}">
                      <a16:creationId xmlns:a16="http://schemas.microsoft.com/office/drawing/2014/main" id="{00E3415D-26DD-4944-8A0F-E5C5B2313DA6}"/>
                    </a:ext>
                  </a:extLst>
                </p:cNvPr>
                <p:cNvGrpSpPr>
                  <a:grpSpLocks noChangeAspect="1"/>
                </p:cNvGrpSpPr>
                <p:nvPr/>
              </p:nvGrpSpPr>
              <p:grpSpPr>
                <a:xfrm rot="10738959">
                  <a:off x="3822329" y="2070749"/>
                  <a:ext cx="95676" cy="48519"/>
                  <a:chOff x="8710239" y="945733"/>
                  <a:chExt cx="1109092" cy="562446"/>
                </a:xfrm>
                <a:solidFill>
                  <a:srgbClr val="E7E6E6">
                    <a:lumMod val="75000"/>
                  </a:srgbClr>
                </a:solidFill>
              </p:grpSpPr>
              <p:sp>
                <p:nvSpPr>
                  <p:cNvPr id="1793" name="Parallelogram 1792">
                    <a:extLst>
                      <a:ext uri="{FF2B5EF4-FFF2-40B4-BE49-F238E27FC236}">
                        <a16:creationId xmlns:a16="http://schemas.microsoft.com/office/drawing/2014/main" id="{1BA80F55-1678-4FA8-BF18-E87939504C26}"/>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94" name="Hexagon 1793">
                    <a:extLst>
                      <a:ext uri="{FF2B5EF4-FFF2-40B4-BE49-F238E27FC236}">
                        <a16:creationId xmlns:a16="http://schemas.microsoft.com/office/drawing/2014/main" id="{3C355754-49BC-4990-8651-0E408C05FF3F}"/>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95" name="Parallelogram 1794">
                    <a:extLst>
                      <a:ext uri="{FF2B5EF4-FFF2-40B4-BE49-F238E27FC236}">
                        <a16:creationId xmlns:a16="http://schemas.microsoft.com/office/drawing/2014/main" id="{0DAAD8FB-C65A-4541-8F2A-E116593FCD82}"/>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777" name="Group 1776">
                  <a:extLst>
                    <a:ext uri="{FF2B5EF4-FFF2-40B4-BE49-F238E27FC236}">
                      <a16:creationId xmlns:a16="http://schemas.microsoft.com/office/drawing/2014/main" id="{40ABE34A-C40F-4575-B83D-6CD84245F620}"/>
                    </a:ext>
                  </a:extLst>
                </p:cNvPr>
                <p:cNvGrpSpPr>
                  <a:grpSpLocks noChangeAspect="1"/>
                </p:cNvGrpSpPr>
                <p:nvPr/>
              </p:nvGrpSpPr>
              <p:grpSpPr>
                <a:xfrm rot="10738959">
                  <a:off x="3822497" y="2018299"/>
                  <a:ext cx="95676" cy="48519"/>
                  <a:chOff x="8710239" y="945733"/>
                  <a:chExt cx="1109092" cy="562446"/>
                </a:xfrm>
                <a:solidFill>
                  <a:srgbClr val="E7E6E6">
                    <a:lumMod val="75000"/>
                  </a:srgbClr>
                </a:solidFill>
              </p:grpSpPr>
              <p:sp>
                <p:nvSpPr>
                  <p:cNvPr id="1790" name="Parallelogram 1789">
                    <a:extLst>
                      <a:ext uri="{FF2B5EF4-FFF2-40B4-BE49-F238E27FC236}">
                        <a16:creationId xmlns:a16="http://schemas.microsoft.com/office/drawing/2014/main" id="{EC77CE2B-F9B4-4E58-8C26-AD5A78AA2A21}"/>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91" name="Hexagon 1790">
                    <a:extLst>
                      <a:ext uri="{FF2B5EF4-FFF2-40B4-BE49-F238E27FC236}">
                        <a16:creationId xmlns:a16="http://schemas.microsoft.com/office/drawing/2014/main" id="{AE04A635-5529-4047-902D-E7DF6FB0239F}"/>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92" name="Parallelogram 1791">
                    <a:extLst>
                      <a:ext uri="{FF2B5EF4-FFF2-40B4-BE49-F238E27FC236}">
                        <a16:creationId xmlns:a16="http://schemas.microsoft.com/office/drawing/2014/main" id="{9866FF2D-CDF5-4E4D-B6F7-82B2FD2F04F6}"/>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778" name="Group 1777">
                  <a:extLst>
                    <a:ext uri="{FF2B5EF4-FFF2-40B4-BE49-F238E27FC236}">
                      <a16:creationId xmlns:a16="http://schemas.microsoft.com/office/drawing/2014/main" id="{BF9192B2-6F78-4AB0-AB5E-16D3D1052016}"/>
                    </a:ext>
                  </a:extLst>
                </p:cNvPr>
                <p:cNvGrpSpPr>
                  <a:grpSpLocks noChangeAspect="1"/>
                </p:cNvGrpSpPr>
                <p:nvPr/>
              </p:nvGrpSpPr>
              <p:grpSpPr>
                <a:xfrm rot="10738959">
                  <a:off x="3822497" y="2124880"/>
                  <a:ext cx="95676" cy="48519"/>
                  <a:chOff x="8710239" y="945733"/>
                  <a:chExt cx="1109092" cy="562446"/>
                </a:xfrm>
                <a:solidFill>
                  <a:srgbClr val="E7E6E6">
                    <a:lumMod val="75000"/>
                  </a:srgbClr>
                </a:solidFill>
              </p:grpSpPr>
              <p:sp>
                <p:nvSpPr>
                  <p:cNvPr id="1787" name="Parallelogram 1786">
                    <a:extLst>
                      <a:ext uri="{FF2B5EF4-FFF2-40B4-BE49-F238E27FC236}">
                        <a16:creationId xmlns:a16="http://schemas.microsoft.com/office/drawing/2014/main" id="{08C1CB65-6C39-4D67-A665-EADBE59866C3}"/>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88" name="Hexagon 1787">
                    <a:extLst>
                      <a:ext uri="{FF2B5EF4-FFF2-40B4-BE49-F238E27FC236}">
                        <a16:creationId xmlns:a16="http://schemas.microsoft.com/office/drawing/2014/main" id="{A1193924-FD2A-4584-B2E2-569A99505C50}"/>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89" name="Parallelogram 1788">
                    <a:extLst>
                      <a:ext uri="{FF2B5EF4-FFF2-40B4-BE49-F238E27FC236}">
                        <a16:creationId xmlns:a16="http://schemas.microsoft.com/office/drawing/2014/main" id="{982A84E6-F66A-4DB8-B77F-48B3B84FDB7B}"/>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779" name="Group 1778">
                  <a:extLst>
                    <a:ext uri="{FF2B5EF4-FFF2-40B4-BE49-F238E27FC236}">
                      <a16:creationId xmlns:a16="http://schemas.microsoft.com/office/drawing/2014/main" id="{F17B84A1-90B1-4E93-99B6-B6D0C6FD7C37}"/>
                    </a:ext>
                  </a:extLst>
                </p:cNvPr>
                <p:cNvGrpSpPr>
                  <a:grpSpLocks noChangeAspect="1"/>
                </p:cNvGrpSpPr>
                <p:nvPr/>
              </p:nvGrpSpPr>
              <p:grpSpPr>
                <a:xfrm rot="10738959">
                  <a:off x="3801556" y="2099046"/>
                  <a:ext cx="95676" cy="48519"/>
                  <a:chOff x="8710239" y="945733"/>
                  <a:chExt cx="1109092" cy="562446"/>
                </a:xfrm>
                <a:solidFill>
                  <a:srgbClr val="E7E6E6">
                    <a:lumMod val="75000"/>
                  </a:srgbClr>
                </a:solidFill>
              </p:grpSpPr>
              <p:sp>
                <p:nvSpPr>
                  <p:cNvPr id="1784" name="Parallelogram 1783">
                    <a:extLst>
                      <a:ext uri="{FF2B5EF4-FFF2-40B4-BE49-F238E27FC236}">
                        <a16:creationId xmlns:a16="http://schemas.microsoft.com/office/drawing/2014/main" id="{BA95945F-D6C4-4FF7-882D-8EB28B18CABD}"/>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85" name="Hexagon 1784">
                    <a:extLst>
                      <a:ext uri="{FF2B5EF4-FFF2-40B4-BE49-F238E27FC236}">
                        <a16:creationId xmlns:a16="http://schemas.microsoft.com/office/drawing/2014/main" id="{C24C3B73-9A54-4D0C-8B72-2DC094D9417C}"/>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86" name="Parallelogram 1785">
                    <a:extLst>
                      <a:ext uri="{FF2B5EF4-FFF2-40B4-BE49-F238E27FC236}">
                        <a16:creationId xmlns:a16="http://schemas.microsoft.com/office/drawing/2014/main" id="{4A7C8162-50CE-4B6B-B7E3-DA2BFC853533}"/>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780" name="Group 1779">
                  <a:extLst>
                    <a:ext uri="{FF2B5EF4-FFF2-40B4-BE49-F238E27FC236}">
                      <a16:creationId xmlns:a16="http://schemas.microsoft.com/office/drawing/2014/main" id="{D5CC517F-A2DA-41AB-8351-1AE8DBBF7B2E}"/>
                    </a:ext>
                  </a:extLst>
                </p:cNvPr>
                <p:cNvGrpSpPr>
                  <a:grpSpLocks noChangeAspect="1"/>
                </p:cNvGrpSpPr>
                <p:nvPr/>
              </p:nvGrpSpPr>
              <p:grpSpPr>
                <a:xfrm rot="10738959">
                  <a:off x="3795177" y="2043257"/>
                  <a:ext cx="95676" cy="48519"/>
                  <a:chOff x="8710239" y="945733"/>
                  <a:chExt cx="1109092" cy="562446"/>
                </a:xfrm>
                <a:solidFill>
                  <a:srgbClr val="E7E6E6">
                    <a:lumMod val="75000"/>
                  </a:srgbClr>
                </a:solidFill>
              </p:grpSpPr>
              <p:sp>
                <p:nvSpPr>
                  <p:cNvPr id="1781" name="Parallelogram 1780">
                    <a:extLst>
                      <a:ext uri="{FF2B5EF4-FFF2-40B4-BE49-F238E27FC236}">
                        <a16:creationId xmlns:a16="http://schemas.microsoft.com/office/drawing/2014/main" id="{E0A8D276-5682-45F3-8FDD-5F537D90B7EB}"/>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82" name="Hexagon 1781">
                    <a:extLst>
                      <a:ext uri="{FF2B5EF4-FFF2-40B4-BE49-F238E27FC236}">
                        <a16:creationId xmlns:a16="http://schemas.microsoft.com/office/drawing/2014/main" id="{0694B4C0-65FC-441C-AC52-867550A78FE2}"/>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83" name="Parallelogram 1782">
                    <a:extLst>
                      <a:ext uri="{FF2B5EF4-FFF2-40B4-BE49-F238E27FC236}">
                        <a16:creationId xmlns:a16="http://schemas.microsoft.com/office/drawing/2014/main" id="{AFD6D959-23B2-45DE-BF13-CC781A472E49}"/>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1600" name="Group 1599">
                <a:extLst>
                  <a:ext uri="{FF2B5EF4-FFF2-40B4-BE49-F238E27FC236}">
                    <a16:creationId xmlns:a16="http://schemas.microsoft.com/office/drawing/2014/main" id="{E131F522-FB91-4E6C-B3CD-679AD240544A}"/>
                  </a:ext>
                </a:extLst>
              </p:cNvPr>
              <p:cNvGrpSpPr/>
              <p:nvPr/>
            </p:nvGrpSpPr>
            <p:grpSpPr>
              <a:xfrm>
                <a:off x="4259627" y="3212148"/>
                <a:ext cx="99919" cy="107570"/>
                <a:chOff x="3795177" y="2018299"/>
                <a:chExt cx="144068" cy="155100"/>
              </a:xfrm>
            </p:grpSpPr>
            <p:grpSp>
              <p:nvGrpSpPr>
                <p:cNvPr id="1746" name="Group 1745">
                  <a:extLst>
                    <a:ext uri="{FF2B5EF4-FFF2-40B4-BE49-F238E27FC236}">
                      <a16:creationId xmlns:a16="http://schemas.microsoft.com/office/drawing/2014/main" id="{08A14BA7-8DC8-47EB-85E3-51FB1A1C807B}"/>
                    </a:ext>
                  </a:extLst>
                </p:cNvPr>
                <p:cNvGrpSpPr>
                  <a:grpSpLocks noChangeAspect="1"/>
                </p:cNvGrpSpPr>
                <p:nvPr/>
              </p:nvGrpSpPr>
              <p:grpSpPr>
                <a:xfrm rot="10738959">
                  <a:off x="3843401" y="2046372"/>
                  <a:ext cx="95676" cy="48519"/>
                  <a:chOff x="8710239" y="945733"/>
                  <a:chExt cx="1109092" cy="562446"/>
                </a:xfrm>
                <a:solidFill>
                  <a:srgbClr val="E7E6E6">
                    <a:lumMod val="75000"/>
                  </a:srgbClr>
                </a:solidFill>
              </p:grpSpPr>
              <p:sp>
                <p:nvSpPr>
                  <p:cNvPr id="1771" name="Parallelogram 1770">
                    <a:extLst>
                      <a:ext uri="{FF2B5EF4-FFF2-40B4-BE49-F238E27FC236}">
                        <a16:creationId xmlns:a16="http://schemas.microsoft.com/office/drawing/2014/main" id="{32A42EE1-F538-4D2E-9289-2194EAB02CD0}"/>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72" name="Hexagon 1771">
                    <a:extLst>
                      <a:ext uri="{FF2B5EF4-FFF2-40B4-BE49-F238E27FC236}">
                        <a16:creationId xmlns:a16="http://schemas.microsoft.com/office/drawing/2014/main" id="{D0ADD626-8FB8-4B9D-AE88-5CD579278363}"/>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73" name="Parallelogram 1772">
                    <a:extLst>
                      <a:ext uri="{FF2B5EF4-FFF2-40B4-BE49-F238E27FC236}">
                        <a16:creationId xmlns:a16="http://schemas.microsoft.com/office/drawing/2014/main" id="{B834E251-C82E-4615-AAE0-B3156F75915C}"/>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747" name="Group 1746">
                  <a:extLst>
                    <a:ext uri="{FF2B5EF4-FFF2-40B4-BE49-F238E27FC236}">
                      <a16:creationId xmlns:a16="http://schemas.microsoft.com/office/drawing/2014/main" id="{9DDC8012-14B8-4472-8A62-B9D4CD3BFFBF}"/>
                    </a:ext>
                  </a:extLst>
                </p:cNvPr>
                <p:cNvGrpSpPr>
                  <a:grpSpLocks noChangeAspect="1"/>
                </p:cNvGrpSpPr>
                <p:nvPr/>
              </p:nvGrpSpPr>
              <p:grpSpPr>
                <a:xfrm rot="10738959">
                  <a:off x="3843569" y="2096950"/>
                  <a:ext cx="95676" cy="48519"/>
                  <a:chOff x="8710239" y="945733"/>
                  <a:chExt cx="1109092" cy="562446"/>
                </a:xfrm>
                <a:solidFill>
                  <a:srgbClr val="E7E6E6">
                    <a:lumMod val="75000"/>
                  </a:srgbClr>
                </a:solidFill>
              </p:grpSpPr>
              <p:sp>
                <p:nvSpPr>
                  <p:cNvPr id="1768" name="Parallelogram 1767">
                    <a:extLst>
                      <a:ext uri="{FF2B5EF4-FFF2-40B4-BE49-F238E27FC236}">
                        <a16:creationId xmlns:a16="http://schemas.microsoft.com/office/drawing/2014/main" id="{A821CD6E-CF7E-40F6-8C51-9CBBA1936CD4}"/>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69" name="Hexagon 1768">
                    <a:extLst>
                      <a:ext uri="{FF2B5EF4-FFF2-40B4-BE49-F238E27FC236}">
                        <a16:creationId xmlns:a16="http://schemas.microsoft.com/office/drawing/2014/main" id="{E2BB22F0-588F-46C7-B189-A5BCFB5591FF}"/>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70" name="Parallelogram 1769">
                    <a:extLst>
                      <a:ext uri="{FF2B5EF4-FFF2-40B4-BE49-F238E27FC236}">
                        <a16:creationId xmlns:a16="http://schemas.microsoft.com/office/drawing/2014/main" id="{548564C5-044D-4396-9CAD-35DA66FB4D11}"/>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748" name="Group 1747">
                  <a:extLst>
                    <a:ext uri="{FF2B5EF4-FFF2-40B4-BE49-F238E27FC236}">
                      <a16:creationId xmlns:a16="http://schemas.microsoft.com/office/drawing/2014/main" id="{8367CCFF-9961-447F-9277-729095910D9A}"/>
                    </a:ext>
                  </a:extLst>
                </p:cNvPr>
                <p:cNvGrpSpPr>
                  <a:grpSpLocks noChangeAspect="1"/>
                </p:cNvGrpSpPr>
                <p:nvPr/>
              </p:nvGrpSpPr>
              <p:grpSpPr>
                <a:xfrm rot="10738959">
                  <a:off x="3822329" y="2070749"/>
                  <a:ext cx="95676" cy="48519"/>
                  <a:chOff x="8710239" y="945733"/>
                  <a:chExt cx="1109092" cy="562446"/>
                </a:xfrm>
                <a:solidFill>
                  <a:srgbClr val="E7E6E6">
                    <a:lumMod val="75000"/>
                  </a:srgbClr>
                </a:solidFill>
              </p:grpSpPr>
              <p:sp>
                <p:nvSpPr>
                  <p:cNvPr id="1765" name="Parallelogram 1764">
                    <a:extLst>
                      <a:ext uri="{FF2B5EF4-FFF2-40B4-BE49-F238E27FC236}">
                        <a16:creationId xmlns:a16="http://schemas.microsoft.com/office/drawing/2014/main" id="{D1EC061A-3CDE-4630-8F7C-2A4C94BC5896}"/>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66" name="Hexagon 1765">
                    <a:extLst>
                      <a:ext uri="{FF2B5EF4-FFF2-40B4-BE49-F238E27FC236}">
                        <a16:creationId xmlns:a16="http://schemas.microsoft.com/office/drawing/2014/main" id="{5D16D454-7CBB-4744-8882-ADE836FBBC80}"/>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67" name="Parallelogram 1766">
                    <a:extLst>
                      <a:ext uri="{FF2B5EF4-FFF2-40B4-BE49-F238E27FC236}">
                        <a16:creationId xmlns:a16="http://schemas.microsoft.com/office/drawing/2014/main" id="{CB931040-71C6-4099-995F-621042A631F2}"/>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749" name="Group 1748">
                  <a:extLst>
                    <a:ext uri="{FF2B5EF4-FFF2-40B4-BE49-F238E27FC236}">
                      <a16:creationId xmlns:a16="http://schemas.microsoft.com/office/drawing/2014/main" id="{2F580D01-3BA8-4CE3-BB2C-2D566B1EC298}"/>
                    </a:ext>
                  </a:extLst>
                </p:cNvPr>
                <p:cNvGrpSpPr>
                  <a:grpSpLocks noChangeAspect="1"/>
                </p:cNvGrpSpPr>
                <p:nvPr/>
              </p:nvGrpSpPr>
              <p:grpSpPr>
                <a:xfrm rot="10738959">
                  <a:off x="3822497" y="2018299"/>
                  <a:ext cx="95676" cy="48519"/>
                  <a:chOff x="8710239" y="945733"/>
                  <a:chExt cx="1109092" cy="562446"/>
                </a:xfrm>
                <a:solidFill>
                  <a:srgbClr val="E7E6E6">
                    <a:lumMod val="75000"/>
                  </a:srgbClr>
                </a:solidFill>
              </p:grpSpPr>
              <p:sp>
                <p:nvSpPr>
                  <p:cNvPr id="1762" name="Parallelogram 1761">
                    <a:extLst>
                      <a:ext uri="{FF2B5EF4-FFF2-40B4-BE49-F238E27FC236}">
                        <a16:creationId xmlns:a16="http://schemas.microsoft.com/office/drawing/2014/main" id="{451B75C0-2261-4CDF-9870-FA70ADC41F6F}"/>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63" name="Hexagon 1762">
                    <a:extLst>
                      <a:ext uri="{FF2B5EF4-FFF2-40B4-BE49-F238E27FC236}">
                        <a16:creationId xmlns:a16="http://schemas.microsoft.com/office/drawing/2014/main" id="{F9D1E0CF-8FDC-4F3D-9724-9BF89B60A66F}"/>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64" name="Parallelogram 1763">
                    <a:extLst>
                      <a:ext uri="{FF2B5EF4-FFF2-40B4-BE49-F238E27FC236}">
                        <a16:creationId xmlns:a16="http://schemas.microsoft.com/office/drawing/2014/main" id="{944A7AC4-D650-4D96-B126-1764FCC906CE}"/>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750" name="Group 1749">
                  <a:extLst>
                    <a:ext uri="{FF2B5EF4-FFF2-40B4-BE49-F238E27FC236}">
                      <a16:creationId xmlns:a16="http://schemas.microsoft.com/office/drawing/2014/main" id="{60107D7C-9D01-4B5C-9B13-DD7804AEF42B}"/>
                    </a:ext>
                  </a:extLst>
                </p:cNvPr>
                <p:cNvGrpSpPr>
                  <a:grpSpLocks noChangeAspect="1"/>
                </p:cNvGrpSpPr>
                <p:nvPr/>
              </p:nvGrpSpPr>
              <p:grpSpPr>
                <a:xfrm rot="10738959">
                  <a:off x="3822497" y="2124880"/>
                  <a:ext cx="95676" cy="48519"/>
                  <a:chOff x="8710239" y="945733"/>
                  <a:chExt cx="1109092" cy="562446"/>
                </a:xfrm>
                <a:solidFill>
                  <a:srgbClr val="E7E6E6">
                    <a:lumMod val="75000"/>
                  </a:srgbClr>
                </a:solidFill>
              </p:grpSpPr>
              <p:sp>
                <p:nvSpPr>
                  <p:cNvPr id="1759" name="Parallelogram 1758">
                    <a:extLst>
                      <a:ext uri="{FF2B5EF4-FFF2-40B4-BE49-F238E27FC236}">
                        <a16:creationId xmlns:a16="http://schemas.microsoft.com/office/drawing/2014/main" id="{0F3D2385-2496-48EB-8741-43D7D37B3856}"/>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60" name="Hexagon 1759">
                    <a:extLst>
                      <a:ext uri="{FF2B5EF4-FFF2-40B4-BE49-F238E27FC236}">
                        <a16:creationId xmlns:a16="http://schemas.microsoft.com/office/drawing/2014/main" id="{EC55D6DF-E983-4DD5-9C2E-A641130723F9}"/>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61" name="Parallelogram 1760">
                    <a:extLst>
                      <a:ext uri="{FF2B5EF4-FFF2-40B4-BE49-F238E27FC236}">
                        <a16:creationId xmlns:a16="http://schemas.microsoft.com/office/drawing/2014/main" id="{6DEFA745-67D3-4A96-AFE7-D073B762FC03}"/>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751" name="Group 1750">
                  <a:extLst>
                    <a:ext uri="{FF2B5EF4-FFF2-40B4-BE49-F238E27FC236}">
                      <a16:creationId xmlns:a16="http://schemas.microsoft.com/office/drawing/2014/main" id="{D4249400-708D-4F06-8460-152D92C9DB67}"/>
                    </a:ext>
                  </a:extLst>
                </p:cNvPr>
                <p:cNvGrpSpPr>
                  <a:grpSpLocks noChangeAspect="1"/>
                </p:cNvGrpSpPr>
                <p:nvPr/>
              </p:nvGrpSpPr>
              <p:grpSpPr>
                <a:xfrm rot="10738959">
                  <a:off x="3801556" y="2099046"/>
                  <a:ext cx="95676" cy="48519"/>
                  <a:chOff x="8710239" y="945733"/>
                  <a:chExt cx="1109092" cy="562446"/>
                </a:xfrm>
                <a:solidFill>
                  <a:srgbClr val="E7E6E6">
                    <a:lumMod val="75000"/>
                  </a:srgbClr>
                </a:solidFill>
              </p:grpSpPr>
              <p:sp>
                <p:nvSpPr>
                  <p:cNvPr id="1756" name="Parallelogram 1755">
                    <a:extLst>
                      <a:ext uri="{FF2B5EF4-FFF2-40B4-BE49-F238E27FC236}">
                        <a16:creationId xmlns:a16="http://schemas.microsoft.com/office/drawing/2014/main" id="{CB5F061A-6BD9-436B-BAF0-C37D6DCC72AF}"/>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57" name="Hexagon 1756">
                    <a:extLst>
                      <a:ext uri="{FF2B5EF4-FFF2-40B4-BE49-F238E27FC236}">
                        <a16:creationId xmlns:a16="http://schemas.microsoft.com/office/drawing/2014/main" id="{26B425CA-CD1F-428A-9ACC-CFB06AE7C90B}"/>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58" name="Parallelogram 1757">
                    <a:extLst>
                      <a:ext uri="{FF2B5EF4-FFF2-40B4-BE49-F238E27FC236}">
                        <a16:creationId xmlns:a16="http://schemas.microsoft.com/office/drawing/2014/main" id="{6EF0F9DB-CB6D-466B-A418-7B14B615FF5A}"/>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752" name="Group 1751">
                  <a:extLst>
                    <a:ext uri="{FF2B5EF4-FFF2-40B4-BE49-F238E27FC236}">
                      <a16:creationId xmlns:a16="http://schemas.microsoft.com/office/drawing/2014/main" id="{ACF107A4-FB2E-4010-A409-B6ADA2898E1E}"/>
                    </a:ext>
                  </a:extLst>
                </p:cNvPr>
                <p:cNvGrpSpPr>
                  <a:grpSpLocks noChangeAspect="1"/>
                </p:cNvGrpSpPr>
                <p:nvPr/>
              </p:nvGrpSpPr>
              <p:grpSpPr>
                <a:xfrm rot="10738959">
                  <a:off x="3795177" y="2043257"/>
                  <a:ext cx="95676" cy="48519"/>
                  <a:chOff x="8710239" y="945733"/>
                  <a:chExt cx="1109092" cy="562446"/>
                </a:xfrm>
                <a:solidFill>
                  <a:srgbClr val="E7E6E6">
                    <a:lumMod val="75000"/>
                  </a:srgbClr>
                </a:solidFill>
              </p:grpSpPr>
              <p:sp>
                <p:nvSpPr>
                  <p:cNvPr id="1753" name="Parallelogram 1752">
                    <a:extLst>
                      <a:ext uri="{FF2B5EF4-FFF2-40B4-BE49-F238E27FC236}">
                        <a16:creationId xmlns:a16="http://schemas.microsoft.com/office/drawing/2014/main" id="{4212BA24-E49D-460E-A805-E81A45F71715}"/>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54" name="Hexagon 1753">
                    <a:extLst>
                      <a:ext uri="{FF2B5EF4-FFF2-40B4-BE49-F238E27FC236}">
                        <a16:creationId xmlns:a16="http://schemas.microsoft.com/office/drawing/2014/main" id="{D1C336BD-F6D5-48C6-8E77-3AEF54D4F0BF}"/>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55" name="Parallelogram 1754">
                    <a:extLst>
                      <a:ext uri="{FF2B5EF4-FFF2-40B4-BE49-F238E27FC236}">
                        <a16:creationId xmlns:a16="http://schemas.microsoft.com/office/drawing/2014/main" id="{3705807B-00CB-401C-A2CC-A6555D0055F1}"/>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1601" name="Group 1600">
                <a:extLst>
                  <a:ext uri="{FF2B5EF4-FFF2-40B4-BE49-F238E27FC236}">
                    <a16:creationId xmlns:a16="http://schemas.microsoft.com/office/drawing/2014/main" id="{BF710946-C5CE-4D0F-83DD-15A83DED1F3F}"/>
                  </a:ext>
                </a:extLst>
              </p:cNvPr>
              <p:cNvGrpSpPr/>
              <p:nvPr/>
            </p:nvGrpSpPr>
            <p:grpSpPr>
              <a:xfrm>
                <a:off x="4240972" y="3142503"/>
                <a:ext cx="99919" cy="107570"/>
                <a:chOff x="3795177" y="2018299"/>
                <a:chExt cx="144068" cy="155100"/>
              </a:xfrm>
            </p:grpSpPr>
            <p:grpSp>
              <p:nvGrpSpPr>
                <p:cNvPr id="1718" name="Group 1717">
                  <a:extLst>
                    <a:ext uri="{FF2B5EF4-FFF2-40B4-BE49-F238E27FC236}">
                      <a16:creationId xmlns:a16="http://schemas.microsoft.com/office/drawing/2014/main" id="{0D0AFADF-5331-4DF7-BAEA-23AAE8C4DC27}"/>
                    </a:ext>
                  </a:extLst>
                </p:cNvPr>
                <p:cNvGrpSpPr>
                  <a:grpSpLocks noChangeAspect="1"/>
                </p:cNvGrpSpPr>
                <p:nvPr/>
              </p:nvGrpSpPr>
              <p:grpSpPr>
                <a:xfrm rot="10738959">
                  <a:off x="3843401" y="2046372"/>
                  <a:ext cx="95676" cy="48519"/>
                  <a:chOff x="8710239" y="945733"/>
                  <a:chExt cx="1109092" cy="562446"/>
                </a:xfrm>
                <a:solidFill>
                  <a:srgbClr val="E7E6E6">
                    <a:lumMod val="75000"/>
                  </a:srgbClr>
                </a:solidFill>
              </p:grpSpPr>
              <p:sp>
                <p:nvSpPr>
                  <p:cNvPr id="1743" name="Parallelogram 1742">
                    <a:extLst>
                      <a:ext uri="{FF2B5EF4-FFF2-40B4-BE49-F238E27FC236}">
                        <a16:creationId xmlns:a16="http://schemas.microsoft.com/office/drawing/2014/main" id="{46DF6779-61DC-467B-A752-F717F4896DDB}"/>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44" name="Hexagon 1743">
                    <a:extLst>
                      <a:ext uri="{FF2B5EF4-FFF2-40B4-BE49-F238E27FC236}">
                        <a16:creationId xmlns:a16="http://schemas.microsoft.com/office/drawing/2014/main" id="{08ADF876-0AE9-461F-986F-BBEE667356DC}"/>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45" name="Parallelogram 1744">
                    <a:extLst>
                      <a:ext uri="{FF2B5EF4-FFF2-40B4-BE49-F238E27FC236}">
                        <a16:creationId xmlns:a16="http://schemas.microsoft.com/office/drawing/2014/main" id="{8495BBCB-E7C2-4863-AB10-F085782EE146}"/>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719" name="Group 1718">
                  <a:extLst>
                    <a:ext uri="{FF2B5EF4-FFF2-40B4-BE49-F238E27FC236}">
                      <a16:creationId xmlns:a16="http://schemas.microsoft.com/office/drawing/2014/main" id="{7C86447C-1E7D-47D0-A2E4-2B114177AB0F}"/>
                    </a:ext>
                  </a:extLst>
                </p:cNvPr>
                <p:cNvGrpSpPr>
                  <a:grpSpLocks noChangeAspect="1"/>
                </p:cNvGrpSpPr>
                <p:nvPr/>
              </p:nvGrpSpPr>
              <p:grpSpPr>
                <a:xfrm rot="10738959">
                  <a:off x="3843569" y="2096950"/>
                  <a:ext cx="95676" cy="48519"/>
                  <a:chOff x="8710239" y="945733"/>
                  <a:chExt cx="1109092" cy="562446"/>
                </a:xfrm>
                <a:solidFill>
                  <a:srgbClr val="E7E6E6">
                    <a:lumMod val="75000"/>
                  </a:srgbClr>
                </a:solidFill>
              </p:grpSpPr>
              <p:sp>
                <p:nvSpPr>
                  <p:cNvPr id="1740" name="Parallelogram 1739">
                    <a:extLst>
                      <a:ext uri="{FF2B5EF4-FFF2-40B4-BE49-F238E27FC236}">
                        <a16:creationId xmlns:a16="http://schemas.microsoft.com/office/drawing/2014/main" id="{93C7C726-DFD4-4077-AF42-957223F68117}"/>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41" name="Hexagon 1740">
                    <a:extLst>
                      <a:ext uri="{FF2B5EF4-FFF2-40B4-BE49-F238E27FC236}">
                        <a16:creationId xmlns:a16="http://schemas.microsoft.com/office/drawing/2014/main" id="{BE0ADEF5-3447-4D01-9FFA-EB143C5CE89D}"/>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42" name="Parallelogram 1741">
                    <a:extLst>
                      <a:ext uri="{FF2B5EF4-FFF2-40B4-BE49-F238E27FC236}">
                        <a16:creationId xmlns:a16="http://schemas.microsoft.com/office/drawing/2014/main" id="{20EA913F-CABE-4E73-8FBA-580400F38DE9}"/>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720" name="Group 1719">
                  <a:extLst>
                    <a:ext uri="{FF2B5EF4-FFF2-40B4-BE49-F238E27FC236}">
                      <a16:creationId xmlns:a16="http://schemas.microsoft.com/office/drawing/2014/main" id="{C6375125-A65C-4B78-B891-5129230ADF4B}"/>
                    </a:ext>
                  </a:extLst>
                </p:cNvPr>
                <p:cNvGrpSpPr>
                  <a:grpSpLocks noChangeAspect="1"/>
                </p:cNvGrpSpPr>
                <p:nvPr/>
              </p:nvGrpSpPr>
              <p:grpSpPr>
                <a:xfrm rot="10738959">
                  <a:off x="3822329" y="2070749"/>
                  <a:ext cx="95676" cy="48519"/>
                  <a:chOff x="8710239" y="945733"/>
                  <a:chExt cx="1109092" cy="562446"/>
                </a:xfrm>
                <a:solidFill>
                  <a:srgbClr val="E7E6E6">
                    <a:lumMod val="75000"/>
                  </a:srgbClr>
                </a:solidFill>
              </p:grpSpPr>
              <p:sp>
                <p:nvSpPr>
                  <p:cNvPr id="1737" name="Parallelogram 1736">
                    <a:extLst>
                      <a:ext uri="{FF2B5EF4-FFF2-40B4-BE49-F238E27FC236}">
                        <a16:creationId xmlns:a16="http://schemas.microsoft.com/office/drawing/2014/main" id="{43B86D18-4CC9-4F63-BE9E-58BE19891257}"/>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38" name="Hexagon 1737">
                    <a:extLst>
                      <a:ext uri="{FF2B5EF4-FFF2-40B4-BE49-F238E27FC236}">
                        <a16:creationId xmlns:a16="http://schemas.microsoft.com/office/drawing/2014/main" id="{2495D1CB-6567-4B83-82CC-FF832B9198A4}"/>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39" name="Parallelogram 1738">
                    <a:extLst>
                      <a:ext uri="{FF2B5EF4-FFF2-40B4-BE49-F238E27FC236}">
                        <a16:creationId xmlns:a16="http://schemas.microsoft.com/office/drawing/2014/main" id="{33FB80C6-7444-4896-8475-DE496B6545A8}"/>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721" name="Group 1720">
                  <a:extLst>
                    <a:ext uri="{FF2B5EF4-FFF2-40B4-BE49-F238E27FC236}">
                      <a16:creationId xmlns:a16="http://schemas.microsoft.com/office/drawing/2014/main" id="{B2280493-C92B-44AE-B590-A1CD5766C7EE}"/>
                    </a:ext>
                  </a:extLst>
                </p:cNvPr>
                <p:cNvGrpSpPr>
                  <a:grpSpLocks noChangeAspect="1"/>
                </p:cNvGrpSpPr>
                <p:nvPr/>
              </p:nvGrpSpPr>
              <p:grpSpPr>
                <a:xfrm rot="10738959">
                  <a:off x="3822497" y="2018299"/>
                  <a:ext cx="95676" cy="48519"/>
                  <a:chOff x="8710239" y="945733"/>
                  <a:chExt cx="1109092" cy="562446"/>
                </a:xfrm>
                <a:solidFill>
                  <a:srgbClr val="E7E6E6">
                    <a:lumMod val="75000"/>
                  </a:srgbClr>
                </a:solidFill>
              </p:grpSpPr>
              <p:sp>
                <p:nvSpPr>
                  <p:cNvPr id="1734" name="Parallelogram 1733">
                    <a:extLst>
                      <a:ext uri="{FF2B5EF4-FFF2-40B4-BE49-F238E27FC236}">
                        <a16:creationId xmlns:a16="http://schemas.microsoft.com/office/drawing/2014/main" id="{4EDE2B13-5C56-4962-8CD8-72BDA1CCBDA2}"/>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35" name="Hexagon 1734">
                    <a:extLst>
                      <a:ext uri="{FF2B5EF4-FFF2-40B4-BE49-F238E27FC236}">
                        <a16:creationId xmlns:a16="http://schemas.microsoft.com/office/drawing/2014/main" id="{1BF25BFB-C427-4E40-BB6C-93A811C65C44}"/>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36" name="Parallelogram 1735">
                    <a:extLst>
                      <a:ext uri="{FF2B5EF4-FFF2-40B4-BE49-F238E27FC236}">
                        <a16:creationId xmlns:a16="http://schemas.microsoft.com/office/drawing/2014/main" id="{DAD2B6D9-E919-4A79-B3F0-C2C4F8087CF1}"/>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722" name="Group 1721">
                  <a:extLst>
                    <a:ext uri="{FF2B5EF4-FFF2-40B4-BE49-F238E27FC236}">
                      <a16:creationId xmlns:a16="http://schemas.microsoft.com/office/drawing/2014/main" id="{48C575BF-4B16-43CB-A410-B27FAA5AF582}"/>
                    </a:ext>
                  </a:extLst>
                </p:cNvPr>
                <p:cNvGrpSpPr>
                  <a:grpSpLocks noChangeAspect="1"/>
                </p:cNvGrpSpPr>
                <p:nvPr/>
              </p:nvGrpSpPr>
              <p:grpSpPr>
                <a:xfrm rot="10738959">
                  <a:off x="3822497" y="2124880"/>
                  <a:ext cx="95676" cy="48519"/>
                  <a:chOff x="8710239" y="945733"/>
                  <a:chExt cx="1109092" cy="562446"/>
                </a:xfrm>
                <a:solidFill>
                  <a:srgbClr val="E7E6E6">
                    <a:lumMod val="75000"/>
                  </a:srgbClr>
                </a:solidFill>
              </p:grpSpPr>
              <p:sp>
                <p:nvSpPr>
                  <p:cNvPr id="1731" name="Parallelogram 1730">
                    <a:extLst>
                      <a:ext uri="{FF2B5EF4-FFF2-40B4-BE49-F238E27FC236}">
                        <a16:creationId xmlns:a16="http://schemas.microsoft.com/office/drawing/2014/main" id="{CA3B911E-90D1-4250-AF2C-1E50FFE0BFAC}"/>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32" name="Hexagon 1731">
                    <a:extLst>
                      <a:ext uri="{FF2B5EF4-FFF2-40B4-BE49-F238E27FC236}">
                        <a16:creationId xmlns:a16="http://schemas.microsoft.com/office/drawing/2014/main" id="{5A7C1161-C2F8-4D1D-8F53-EFE13D885870}"/>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33" name="Parallelogram 1732">
                    <a:extLst>
                      <a:ext uri="{FF2B5EF4-FFF2-40B4-BE49-F238E27FC236}">
                        <a16:creationId xmlns:a16="http://schemas.microsoft.com/office/drawing/2014/main" id="{69721C6F-6050-4DA9-B6A6-6D8CE72F19DF}"/>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723" name="Group 1722">
                  <a:extLst>
                    <a:ext uri="{FF2B5EF4-FFF2-40B4-BE49-F238E27FC236}">
                      <a16:creationId xmlns:a16="http://schemas.microsoft.com/office/drawing/2014/main" id="{D6800F00-2A8A-42BF-B98D-DD5CF5AE9FDA}"/>
                    </a:ext>
                  </a:extLst>
                </p:cNvPr>
                <p:cNvGrpSpPr>
                  <a:grpSpLocks noChangeAspect="1"/>
                </p:cNvGrpSpPr>
                <p:nvPr/>
              </p:nvGrpSpPr>
              <p:grpSpPr>
                <a:xfrm rot="10738959">
                  <a:off x="3801556" y="2099046"/>
                  <a:ext cx="95676" cy="48519"/>
                  <a:chOff x="8710239" y="945733"/>
                  <a:chExt cx="1109092" cy="562446"/>
                </a:xfrm>
                <a:solidFill>
                  <a:srgbClr val="E7E6E6">
                    <a:lumMod val="75000"/>
                  </a:srgbClr>
                </a:solidFill>
              </p:grpSpPr>
              <p:sp>
                <p:nvSpPr>
                  <p:cNvPr id="1728" name="Parallelogram 1727">
                    <a:extLst>
                      <a:ext uri="{FF2B5EF4-FFF2-40B4-BE49-F238E27FC236}">
                        <a16:creationId xmlns:a16="http://schemas.microsoft.com/office/drawing/2014/main" id="{DBDFAEF5-3E3A-4CD2-B989-3A1790FB2FD2}"/>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29" name="Hexagon 1728">
                    <a:extLst>
                      <a:ext uri="{FF2B5EF4-FFF2-40B4-BE49-F238E27FC236}">
                        <a16:creationId xmlns:a16="http://schemas.microsoft.com/office/drawing/2014/main" id="{D8E81745-F529-46BF-9332-E253D51F93DF}"/>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30" name="Parallelogram 1729">
                    <a:extLst>
                      <a:ext uri="{FF2B5EF4-FFF2-40B4-BE49-F238E27FC236}">
                        <a16:creationId xmlns:a16="http://schemas.microsoft.com/office/drawing/2014/main" id="{AAB8DE0A-55E8-47F4-BADD-AB3F70E2F6E1}"/>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724" name="Group 1723">
                  <a:extLst>
                    <a:ext uri="{FF2B5EF4-FFF2-40B4-BE49-F238E27FC236}">
                      <a16:creationId xmlns:a16="http://schemas.microsoft.com/office/drawing/2014/main" id="{82D4DAC5-378F-4E28-9056-8599D4F30B39}"/>
                    </a:ext>
                  </a:extLst>
                </p:cNvPr>
                <p:cNvGrpSpPr>
                  <a:grpSpLocks noChangeAspect="1"/>
                </p:cNvGrpSpPr>
                <p:nvPr/>
              </p:nvGrpSpPr>
              <p:grpSpPr>
                <a:xfrm rot="10738959">
                  <a:off x="3795177" y="2043257"/>
                  <a:ext cx="95676" cy="48519"/>
                  <a:chOff x="8710239" y="945733"/>
                  <a:chExt cx="1109092" cy="562446"/>
                </a:xfrm>
                <a:solidFill>
                  <a:srgbClr val="E7E6E6">
                    <a:lumMod val="75000"/>
                  </a:srgbClr>
                </a:solidFill>
              </p:grpSpPr>
              <p:sp>
                <p:nvSpPr>
                  <p:cNvPr id="1725" name="Parallelogram 1724">
                    <a:extLst>
                      <a:ext uri="{FF2B5EF4-FFF2-40B4-BE49-F238E27FC236}">
                        <a16:creationId xmlns:a16="http://schemas.microsoft.com/office/drawing/2014/main" id="{3A94C72E-5C4F-448A-9CFC-2476946E8494}"/>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26" name="Hexagon 1725">
                    <a:extLst>
                      <a:ext uri="{FF2B5EF4-FFF2-40B4-BE49-F238E27FC236}">
                        <a16:creationId xmlns:a16="http://schemas.microsoft.com/office/drawing/2014/main" id="{3F4C80A2-556E-4366-A740-544FE708AF79}"/>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27" name="Parallelogram 1726">
                    <a:extLst>
                      <a:ext uri="{FF2B5EF4-FFF2-40B4-BE49-F238E27FC236}">
                        <a16:creationId xmlns:a16="http://schemas.microsoft.com/office/drawing/2014/main" id="{94119316-8604-4428-9311-738F79C9408F}"/>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1602" name="Group 1601">
                <a:extLst>
                  <a:ext uri="{FF2B5EF4-FFF2-40B4-BE49-F238E27FC236}">
                    <a16:creationId xmlns:a16="http://schemas.microsoft.com/office/drawing/2014/main" id="{E30B707F-8DA4-4C25-899A-95D8BE40070F}"/>
                  </a:ext>
                </a:extLst>
              </p:cNvPr>
              <p:cNvGrpSpPr/>
              <p:nvPr/>
            </p:nvGrpSpPr>
            <p:grpSpPr>
              <a:xfrm>
                <a:off x="4218745" y="3064990"/>
                <a:ext cx="99919" cy="107570"/>
                <a:chOff x="3795177" y="2018299"/>
                <a:chExt cx="144068" cy="155100"/>
              </a:xfrm>
            </p:grpSpPr>
            <p:grpSp>
              <p:nvGrpSpPr>
                <p:cNvPr id="1690" name="Group 1689">
                  <a:extLst>
                    <a:ext uri="{FF2B5EF4-FFF2-40B4-BE49-F238E27FC236}">
                      <a16:creationId xmlns:a16="http://schemas.microsoft.com/office/drawing/2014/main" id="{9A2B9F8A-C749-49B0-8FCF-AF2FB59C51A3}"/>
                    </a:ext>
                  </a:extLst>
                </p:cNvPr>
                <p:cNvGrpSpPr>
                  <a:grpSpLocks noChangeAspect="1"/>
                </p:cNvGrpSpPr>
                <p:nvPr/>
              </p:nvGrpSpPr>
              <p:grpSpPr>
                <a:xfrm rot="10738959">
                  <a:off x="3843401" y="2046372"/>
                  <a:ext cx="95676" cy="48519"/>
                  <a:chOff x="8710239" y="945733"/>
                  <a:chExt cx="1109092" cy="562446"/>
                </a:xfrm>
                <a:solidFill>
                  <a:srgbClr val="E7E6E6">
                    <a:lumMod val="75000"/>
                  </a:srgbClr>
                </a:solidFill>
              </p:grpSpPr>
              <p:sp>
                <p:nvSpPr>
                  <p:cNvPr id="1715" name="Parallelogram 1714">
                    <a:extLst>
                      <a:ext uri="{FF2B5EF4-FFF2-40B4-BE49-F238E27FC236}">
                        <a16:creationId xmlns:a16="http://schemas.microsoft.com/office/drawing/2014/main" id="{0B3EEFDB-C9C7-42F5-BC56-62539CFFF0B5}"/>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16" name="Hexagon 1715">
                    <a:extLst>
                      <a:ext uri="{FF2B5EF4-FFF2-40B4-BE49-F238E27FC236}">
                        <a16:creationId xmlns:a16="http://schemas.microsoft.com/office/drawing/2014/main" id="{7CF2AD1B-1BA0-4687-8CF7-940BE84490D9}"/>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17" name="Parallelogram 1716">
                    <a:extLst>
                      <a:ext uri="{FF2B5EF4-FFF2-40B4-BE49-F238E27FC236}">
                        <a16:creationId xmlns:a16="http://schemas.microsoft.com/office/drawing/2014/main" id="{36FA27D1-076D-4566-BEE7-CBA8884A73FB}"/>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691" name="Group 1690">
                  <a:extLst>
                    <a:ext uri="{FF2B5EF4-FFF2-40B4-BE49-F238E27FC236}">
                      <a16:creationId xmlns:a16="http://schemas.microsoft.com/office/drawing/2014/main" id="{62EA3C76-FEFE-479F-9BAA-698A55D327BE}"/>
                    </a:ext>
                  </a:extLst>
                </p:cNvPr>
                <p:cNvGrpSpPr>
                  <a:grpSpLocks noChangeAspect="1"/>
                </p:cNvGrpSpPr>
                <p:nvPr/>
              </p:nvGrpSpPr>
              <p:grpSpPr>
                <a:xfrm rot="10738959">
                  <a:off x="3843569" y="2096950"/>
                  <a:ext cx="95676" cy="48519"/>
                  <a:chOff x="8710239" y="945733"/>
                  <a:chExt cx="1109092" cy="562446"/>
                </a:xfrm>
                <a:solidFill>
                  <a:srgbClr val="E7E6E6">
                    <a:lumMod val="75000"/>
                  </a:srgbClr>
                </a:solidFill>
              </p:grpSpPr>
              <p:sp>
                <p:nvSpPr>
                  <p:cNvPr id="1712" name="Parallelogram 1711">
                    <a:extLst>
                      <a:ext uri="{FF2B5EF4-FFF2-40B4-BE49-F238E27FC236}">
                        <a16:creationId xmlns:a16="http://schemas.microsoft.com/office/drawing/2014/main" id="{A413D5C6-9F92-4839-B867-7B93191A3517}"/>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13" name="Hexagon 1712">
                    <a:extLst>
                      <a:ext uri="{FF2B5EF4-FFF2-40B4-BE49-F238E27FC236}">
                        <a16:creationId xmlns:a16="http://schemas.microsoft.com/office/drawing/2014/main" id="{205F359F-9E68-4C4C-9315-D835D8D987DA}"/>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14" name="Parallelogram 1713">
                    <a:extLst>
                      <a:ext uri="{FF2B5EF4-FFF2-40B4-BE49-F238E27FC236}">
                        <a16:creationId xmlns:a16="http://schemas.microsoft.com/office/drawing/2014/main" id="{FF1E089C-3B98-422B-91E9-C82E3AA65BC0}"/>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692" name="Group 1691">
                  <a:extLst>
                    <a:ext uri="{FF2B5EF4-FFF2-40B4-BE49-F238E27FC236}">
                      <a16:creationId xmlns:a16="http://schemas.microsoft.com/office/drawing/2014/main" id="{F8C4DE6F-7290-4C8A-96EC-2CCEF18A2355}"/>
                    </a:ext>
                  </a:extLst>
                </p:cNvPr>
                <p:cNvGrpSpPr>
                  <a:grpSpLocks noChangeAspect="1"/>
                </p:cNvGrpSpPr>
                <p:nvPr/>
              </p:nvGrpSpPr>
              <p:grpSpPr>
                <a:xfrm rot="10738959">
                  <a:off x="3822329" y="2070749"/>
                  <a:ext cx="95676" cy="48519"/>
                  <a:chOff x="8710239" y="945733"/>
                  <a:chExt cx="1109092" cy="562446"/>
                </a:xfrm>
                <a:solidFill>
                  <a:srgbClr val="E7E6E6">
                    <a:lumMod val="75000"/>
                  </a:srgbClr>
                </a:solidFill>
              </p:grpSpPr>
              <p:sp>
                <p:nvSpPr>
                  <p:cNvPr id="1709" name="Parallelogram 1708">
                    <a:extLst>
                      <a:ext uri="{FF2B5EF4-FFF2-40B4-BE49-F238E27FC236}">
                        <a16:creationId xmlns:a16="http://schemas.microsoft.com/office/drawing/2014/main" id="{D20657D9-BF5E-423B-B2D3-7EC993EB2F95}"/>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10" name="Hexagon 1709">
                    <a:extLst>
                      <a:ext uri="{FF2B5EF4-FFF2-40B4-BE49-F238E27FC236}">
                        <a16:creationId xmlns:a16="http://schemas.microsoft.com/office/drawing/2014/main" id="{BB527419-72D1-4D35-AC0E-97AB5F2C5F6D}"/>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11" name="Parallelogram 1710">
                    <a:extLst>
                      <a:ext uri="{FF2B5EF4-FFF2-40B4-BE49-F238E27FC236}">
                        <a16:creationId xmlns:a16="http://schemas.microsoft.com/office/drawing/2014/main" id="{E714537C-7B7F-4FBB-9052-986F64D6C20A}"/>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693" name="Group 1692">
                  <a:extLst>
                    <a:ext uri="{FF2B5EF4-FFF2-40B4-BE49-F238E27FC236}">
                      <a16:creationId xmlns:a16="http://schemas.microsoft.com/office/drawing/2014/main" id="{51D7F465-4452-472D-BEAC-A2064C7B3844}"/>
                    </a:ext>
                  </a:extLst>
                </p:cNvPr>
                <p:cNvGrpSpPr>
                  <a:grpSpLocks noChangeAspect="1"/>
                </p:cNvGrpSpPr>
                <p:nvPr/>
              </p:nvGrpSpPr>
              <p:grpSpPr>
                <a:xfrm rot="10738959">
                  <a:off x="3822497" y="2018299"/>
                  <a:ext cx="95676" cy="48519"/>
                  <a:chOff x="8710239" y="945733"/>
                  <a:chExt cx="1109092" cy="562446"/>
                </a:xfrm>
                <a:solidFill>
                  <a:srgbClr val="E7E6E6">
                    <a:lumMod val="75000"/>
                  </a:srgbClr>
                </a:solidFill>
              </p:grpSpPr>
              <p:sp>
                <p:nvSpPr>
                  <p:cNvPr id="1706" name="Parallelogram 1705">
                    <a:extLst>
                      <a:ext uri="{FF2B5EF4-FFF2-40B4-BE49-F238E27FC236}">
                        <a16:creationId xmlns:a16="http://schemas.microsoft.com/office/drawing/2014/main" id="{A3CA5310-7F4C-4112-99D6-C727FF77972F}"/>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07" name="Hexagon 1706">
                    <a:extLst>
                      <a:ext uri="{FF2B5EF4-FFF2-40B4-BE49-F238E27FC236}">
                        <a16:creationId xmlns:a16="http://schemas.microsoft.com/office/drawing/2014/main" id="{85C99128-621E-4219-A6C1-87ADBFBD3B93}"/>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08" name="Parallelogram 1707">
                    <a:extLst>
                      <a:ext uri="{FF2B5EF4-FFF2-40B4-BE49-F238E27FC236}">
                        <a16:creationId xmlns:a16="http://schemas.microsoft.com/office/drawing/2014/main" id="{5D78AC73-7558-4194-A87C-24C80DD356E5}"/>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694" name="Group 1693">
                  <a:extLst>
                    <a:ext uri="{FF2B5EF4-FFF2-40B4-BE49-F238E27FC236}">
                      <a16:creationId xmlns:a16="http://schemas.microsoft.com/office/drawing/2014/main" id="{D3AF6023-BB48-42E0-967F-30CF107FC30B}"/>
                    </a:ext>
                  </a:extLst>
                </p:cNvPr>
                <p:cNvGrpSpPr>
                  <a:grpSpLocks noChangeAspect="1"/>
                </p:cNvGrpSpPr>
                <p:nvPr/>
              </p:nvGrpSpPr>
              <p:grpSpPr>
                <a:xfrm rot="10738959">
                  <a:off x="3822497" y="2124880"/>
                  <a:ext cx="95676" cy="48519"/>
                  <a:chOff x="8710239" y="945733"/>
                  <a:chExt cx="1109092" cy="562446"/>
                </a:xfrm>
                <a:solidFill>
                  <a:srgbClr val="E7E6E6">
                    <a:lumMod val="75000"/>
                  </a:srgbClr>
                </a:solidFill>
              </p:grpSpPr>
              <p:sp>
                <p:nvSpPr>
                  <p:cNvPr id="1703" name="Parallelogram 1702">
                    <a:extLst>
                      <a:ext uri="{FF2B5EF4-FFF2-40B4-BE49-F238E27FC236}">
                        <a16:creationId xmlns:a16="http://schemas.microsoft.com/office/drawing/2014/main" id="{F7D49DFD-8C58-4CD7-9463-DBAC1E12363F}"/>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04" name="Hexagon 1703">
                    <a:extLst>
                      <a:ext uri="{FF2B5EF4-FFF2-40B4-BE49-F238E27FC236}">
                        <a16:creationId xmlns:a16="http://schemas.microsoft.com/office/drawing/2014/main" id="{4A79C3FD-A922-4E25-ABFB-DD78D5EB1A23}"/>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05" name="Parallelogram 1704">
                    <a:extLst>
                      <a:ext uri="{FF2B5EF4-FFF2-40B4-BE49-F238E27FC236}">
                        <a16:creationId xmlns:a16="http://schemas.microsoft.com/office/drawing/2014/main" id="{34A37ACD-03B0-4A24-901C-517B15C85A64}"/>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695" name="Group 1694">
                  <a:extLst>
                    <a:ext uri="{FF2B5EF4-FFF2-40B4-BE49-F238E27FC236}">
                      <a16:creationId xmlns:a16="http://schemas.microsoft.com/office/drawing/2014/main" id="{D959DC52-7311-47BD-96A2-10917768CE42}"/>
                    </a:ext>
                  </a:extLst>
                </p:cNvPr>
                <p:cNvGrpSpPr>
                  <a:grpSpLocks noChangeAspect="1"/>
                </p:cNvGrpSpPr>
                <p:nvPr/>
              </p:nvGrpSpPr>
              <p:grpSpPr>
                <a:xfrm rot="10738959">
                  <a:off x="3801556" y="2099046"/>
                  <a:ext cx="95676" cy="48519"/>
                  <a:chOff x="8710239" y="945733"/>
                  <a:chExt cx="1109092" cy="562446"/>
                </a:xfrm>
                <a:solidFill>
                  <a:srgbClr val="E7E6E6">
                    <a:lumMod val="75000"/>
                  </a:srgbClr>
                </a:solidFill>
              </p:grpSpPr>
              <p:sp>
                <p:nvSpPr>
                  <p:cNvPr id="1700" name="Parallelogram 1699">
                    <a:extLst>
                      <a:ext uri="{FF2B5EF4-FFF2-40B4-BE49-F238E27FC236}">
                        <a16:creationId xmlns:a16="http://schemas.microsoft.com/office/drawing/2014/main" id="{DE895860-846B-4281-8757-A17D2A435FC6}"/>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01" name="Hexagon 1700">
                    <a:extLst>
                      <a:ext uri="{FF2B5EF4-FFF2-40B4-BE49-F238E27FC236}">
                        <a16:creationId xmlns:a16="http://schemas.microsoft.com/office/drawing/2014/main" id="{327ED14C-651E-4EF6-8429-9C81DE75A47E}"/>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02" name="Parallelogram 1701">
                    <a:extLst>
                      <a:ext uri="{FF2B5EF4-FFF2-40B4-BE49-F238E27FC236}">
                        <a16:creationId xmlns:a16="http://schemas.microsoft.com/office/drawing/2014/main" id="{17527BFD-38F3-4811-815E-66355D9BC76D}"/>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696" name="Group 1695">
                  <a:extLst>
                    <a:ext uri="{FF2B5EF4-FFF2-40B4-BE49-F238E27FC236}">
                      <a16:creationId xmlns:a16="http://schemas.microsoft.com/office/drawing/2014/main" id="{CE16F9D9-8006-4E81-B1E5-E2A12BDEBE1C}"/>
                    </a:ext>
                  </a:extLst>
                </p:cNvPr>
                <p:cNvGrpSpPr>
                  <a:grpSpLocks noChangeAspect="1"/>
                </p:cNvGrpSpPr>
                <p:nvPr/>
              </p:nvGrpSpPr>
              <p:grpSpPr>
                <a:xfrm rot="10738959">
                  <a:off x="3795177" y="2043257"/>
                  <a:ext cx="95676" cy="48519"/>
                  <a:chOff x="8710239" y="945733"/>
                  <a:chExt cx="1109092" cy="562446"/>
                </a:xfrm>
                <a:solidFill>
                  <a:srgbClr val="E7E6E6">
                    <a:lumMod val="75000"/>
                  </a:srgbClr>
                </a:solidFill>
              </p:grpSpPr>
              <p:sp>
                <p:nvSpPr>
                  <p:cNvPr id="1697" name="Parallelogram 1696">
                    <a:extLst>
                      <a:ext uri="{FF2B5EF4-FFF2-40B4-BE49-F238E27FC236}">
                        <a16:creationId xmlns:a16="http://schemas.microsoft.com/office/drawing/2014/main" id="{C2471644-3EF9-4A55-9459-C1378C5F93DD}"/>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98" name="Hexagon 1697">
                    <a:extLst>
                      <a:ext uri="{FF2B5EF4-FFF2-40B4-BE49-F238E27FC236}">
                        <a16:creationId xmlns:a16="http://schemas.microsoft.com/office/drawing/2014/main" id="{0010B523-B1E7-4912-8755-BF83C49DC195}"/>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99" name="Parallelogram 1698">
                    <a:extLst>
                      <a:ext uri="{FF2B5EF4-FFF2-40B4-BE49-F238E27FC236}">
                        <a16:creationId xmlns:a16="http://schemas.microsoft.com/office/drawing/2014/main" id="{BE418592-1BC2-427F-8EA6-0DD299EB06F7}"/>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1603" name="Group 1602">
                <a:extLst>
                  <a:ext uri="{FF2B5EF4-FFF2-40B4-BE49-F238E27FC236}">
                    <a16:creationId xmlns:a16="http://schemas.microsoft.com/office/drawing/2014/main" id="{1B5B40B3-CDA6-490A-AFC9-20C9F06B0387}"/>
                  </a:ext>
                </a:extLst>
              </p:cNvPr>
              <p:cNvGrpSpPr/>
              <p:nvPr/>
            </p:nvGrpSpPr>
            <p:grpSpPr>
              <a:xfrm>
                <a:off x="4193726" y="2981576"/>
                <a:ext cx="99919" cy="107570"/>
                <a:chOff x="3795177" y="2018299"/>
                <a:chExt cx="144068" cy="155100"/>
              </a:xfrm>
            </p:grpSpPr>
            <p:grpSp>
              <p:nvGrpSpPr>
                <p:cNvPr id="1662" name="Group 1661">
                  <a:extLst>
                    <a:ext uri="{FF2B5EF4-FFF2-40B4-BE49-F238E27FC236}">
                      <a16:creationId xmlns:a16="http://schemas.microsoft.com/office/drawing/2014/main" id="{1DEDD621-5759-4ACF-99D4-2CA9E91EA766}"/>
                    </a:ext>
                  </a:extLst>
                </p:cNvPr>
                <p:cNvGrpSpPr>
                  <a:grpSpLocks noChangeAspect="1"/>
                </p:cNvGrpSpPr>
                <p:nvPr/>
              </p:nvGrpSpPr>
              <p:grpSpPr>
                <a:xfrm rot="10738959">
                  <a:off x="3843401" y="2046372"/>
                  <a:ext cx="95676" cy="48519"/>
                  <a:chOff x="8710239" y="945733"/>
                  <a:chExt cx="1109092" cy="562446"/>
                </a:xfrm>
                <a:solidFill>
                  <a:srgbClr val="E7E6E6">
                    <a:lumMod val="75000"/>
                  </a:srgbClr>
                </a:solidFill>
              </p:grpSpPr>
              <p:sp>
                <p:nvSpPr>
                  <p:cNvPr id="1687" name="Parallelogram 1686">
                    <a:extLst>
                      <a:ext uri="{FF2B5EF4-FFF2-40B4-BE49-F238E27FC236}">
                        <a16:creationId xmlns:a16="http://schemas.microsoft.com/office/drawing/2014/main" id="{A9AF7407-D0F6-4F0C-8153-33D30C107411}"/>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88" name="Hexagon 1687">
                    <a:extLst>
                      <a:ext uri="{FF2B5EF4-FFF2-40B4-BE49-F238E27FC236}">
                        <a16:creationId xmlns:a16="http://schemas.microsoft.com/office/drawing/2014/main" id="{FF6E1D89-F44D-4C05-BEF2-595BB83664F6}"/>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89" name="Parallelogram 1688">
                    <a:extLst>
                      <a:ext uri="{FF2B5EF4-FFF2-40B4-BE49-F238E27FC236}">
                        <a16:creationId xmlns:a16="http://schemas.microsoft.com/office/drawing/2014/main" id="{A6D051AF-1339-4EDE-83A6-C8442E674C43}"/>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663" name="Group 1662">
                  <a:extLst>
                    <a:ext uri="{FF2B5EF4-FFF2-40B4-BE49-F238E27FC236}">
                      <a16:creationId xmlns:a16="http://schemas.microsoft.com/office/drawing/2014/main" id="{C322733B-D753-4D42-996D-A47E184F2D04}"/>
                    </a:ext>
                  </a:extLst>
                </p:cNvPr>
                <p:cNvGrpSpPr>
                  <a:grpSpLocks noChangeAspect="1"/>
                </p:cNvGrpSpPr>
                <p:nvPr/>
              </p:nvGrpSpPr>
              <p:grpSpPr>
                <a:xfrm rot="10738959">
                  <a:off x="3843569" y="2096950"/>
                  <a:ext cx="95676" cy="48519"/>
                  <a:chOff x="8710239" y="945733"/>
                  <a:chExt cx="1109092" cy="562446"/>
                </a:xfrm>
                <a:solidFill>
                  <a:srgbClr val="E7E6E6">
                    <a:lumMod val="75000"/>
                  </a:srgbClr>
                </a:solidFill>
              </p:grpSpPr>
              <p:sp>
                <p:nvSpPr>
                  <p:cNvPr id="1684" name="Parallelogram 1683">
                    <a:extLst>
                      <a:ext uri="{FF2B5EF4-FFF2-40B4-BE49-F238E27FC236}">
                        <a16:creationId xmlns:a16="http://schemas.microsoft.com/office/drawing/2014/main" id="{0BE3F972-A5AD-47A5-987C-72210F84FC4F}"/>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85" name="Hexagon 1684">
                    <a:extLst>
                      <a:ext uri="{FF2B5EF4-FFF2-40B4-BE49-F238E27FC236}">
                        <a16:creationId xmlns:a16="http://schemas.microsoft.com/office/drawing/2014/main" id="{2A6D3AD8-C942-4666-BEFB-9AF79DBFAA2A}"/>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86" name="Parallelogram 1685">
                    <a:extLst>
                      <a:ext uri="{FF2B5EF4-FFF2-40B4-BE49-F238E27FC236}">
                        <a16:creationId xmlns:a16="http://schemas.microsoft.com/office/drawing/2014/main" id="{9C9442F0-912E-41F9-9EED-5B9E090C3C83}"/>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664" name="Group 1663">
                  <a:extLst>
                    <a:ext uri="{FF2B5EF4-FFF2-40B4-BE49-F238E27FC236}">
                      <a16:creationId xmlns:a16="http://schemas.microsoft.com/office/drawing/2014/main" id="{B89684BE-CBB5-42A3-9311-BA3AFC4002C0}"/>
                    </a:ext>
                  </a:extLst>
                </p:cNvPr>
                <p:cNvGrpSpPr>
                  <a:grpSpLocks noChangeAspect="1"/>
                </p:cNvGrpSpPr>
                <p:nvPr/>
              </p:nvGrpSpPr>
              <p:grpSpPr>
                <a:xfrm rot="10738959">
                  <a:off x="3822329" y="2070749"/>
                  <a:ext cx="95676" cy="48519"/>
                  <a:chOff x="8710239" y="945733"/>
                  <a:chExt cx="1109092" cy="562446"/>
                </a:xfrm>
                <a:solidFill>
                  <a:srgbClr val="E7E6E6">
                    <a:lumMod val="75000"/>
                  </a:srgbClr>
                </a:solidFill>
              </p:grpSpPr>
              <p:sp>
                <p:nvSpPr>
                  <p:cNvPr id="1681" name="Parallelogram 1680">
                    <a:extLst>
                      <a:ext uri="{FF2B5EF4-FFF2-40B4-BE49-F238E27FC236}">
                        <a16:creationId xmlns:a16="http://schemas.microsoft.com/office/drawing/2014/main" id="{000824CD-16AA-4942-BD05-C62ABFE11243}"/>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82" name="Hexagon 1681">
                    <a:extLst>
                      <a:ext uri="{FF2B5EF4-FFF2-40B4-BE49-F238E27FC236}">
                        <a16:creationId xmlns:a16="http://schemas.microsoft.com/office/drawing/2014/main" id="{92D114AD-F7A8-4CDC-A85B-2B4C2AF04BAC}"/>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83" name="Parallelogram 1682">
                    <a:extLst>
                      <a:ext uri="{FF2B5EF4-FFF2-40B4-BE49-F238E27FC236}">
                        <a16:creationId xmlns:a16="http://schemas.microsoft.com/office/drawing/2014/main" id="{3FC860FC-3A39-462E-BA8E-5A010E0DF5EC}"/>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665" name="Group 1664">
                  <a:extLst>
                    <a:ext uri="{FF2B5EF4-FFF2-40B4-BE49-F238E27FC236}">
                      <a16:creationId xmlns:a16="http://schemas.microsoft.com/office/drawing/2014/main" id="{7573D43E-7BD2-43EB-B830-8AC4AC895FDD}"/>
                    </a:ext>
                  </a:extLst>
                </p:cNvPr>
                <p:cNvGrpSpPr>
                  <a:grpSpLocks noChangeAspect="1"/>
                </p:cNvGrpSpPr>
                <p:nvPr/>
              </p:nvGrpSpPr>
              <p:grpSpPr>
                <a:xfrm rot="10738959">
                  <a:off x="3822497" y="2018299"/>
                  <a:ext cx="95676" cy="48519"/>
                  <a:chOff x="8710239" y="945733"/>
                  <a:chExt cx="1109092" cy="562446"/>
                </a:xfrm>
                <a:solidFill>
                  <a:srgbClr val="E7E6E6">
                    <a:lumMod val="75000"/>
                  </a:srgbClr>
                </a:solidFill>
              </p:grpSpPr>
              <p:sp>
                <p:nvSpPr>
                  <p:cNvPr id="1678" name="Parallelogram 1677">
                    <a:extLst>
                      <a:ext uri="{FF2B5EF4-FFF2-40B4-BE49-F238E27FC236}">
                        <a16:creationId xmlns:a16="http://schemas.microsoft.com/office/drawing/2014/main" id="{B912AE10-8294-4D84-ADB2-DDEFA9B7FBC4}"/>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9" name="Hexagon 1678">
                    <a:extLst>
                      <a:ext uri="{FF2B5EF4-FFF2-40B4-BE49-F238E27FC236}">
                        <a16:creationId xmlns:a16="http://schemas.microsoft.com/office/drawing/2014/main" id="{1274398D-CEF4-43CB-B0FA-8F0CB31D5603}"/>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80" name="Parallelogram 1679">
                    <a:extLst>
                      <a:ext uri="{FF2B5EF4-FFF2-40B4-BE49-F238E27FC236}">
                        <a16:creationId xmlns:a16="http://schemas.microsoft.com/office/drawing/2014/main" id="{590EF575-4FA1-4E27-8536-A7B570D07805}"/>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666" name="Group 1665">
                  <a:extLst>
                    <a:ext uri="{FF2B5EF4-FFF2-40B4-BE49-F238E27FC236}">
                      <a16:creationId xmlns:a16="http://schemas.microsoft.com/office/drawing/2014/main" id="{20536F40-F58C-469E-ABEF-162A37DBF07C}"/>
                    </a:ext>
                  </a:extLst>
                </p:cNvPr>
                <p:cNvGrpSpPr>
                  <a:grpSpLocks noChangeAspect="1"/>
                </p:cNvGrpSpPr>
                <p:nvPr/>
              </p:nvGrpSpPr>
              <p:grpSpPr>
                <a:xfrm rot="10738959">
                  <a:off x="3822497" y="2124880"/>
                  <a:ext cx="95676" cy="48519"/>
                  <a:chOff x="8710239" y="945733"/>
                  <a:chExt cx="1109092" cy="562446"/>
                </a:xfrm>
                <a:solidFill>
                  <a:srgbClr val="E7E6E6">
                    <a:lumMod val="75000"/>
                  </a:srgbClr>
                </a:solidFill>
              </p:grpSpPr>
              <p:sp>
                <p:nvSpPr>
                  <p:cNvPr id="1675" name="Parallelogram 1674">
                    <a:extLst>
                      <a:ext uri="{FF2B5EF4-FFF2-40B4-BE49-F238E27FC236}">
                        <a16:creationId xmlns:a16="http://schemas.microsoft.com/office/drawing/2014/main" id="{B0D2D90A-5F21-47DA-91F8-277B0D6330A6}"/>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6" name="Hexagon 1675">
                    <a:extLst>
                      <a:ext uri="{FF2B5EF4-FFF2-40B4-BE49-F238E27FC236}">
                        <a16:creationId xmlns:a16="http://schemas.microsoft.com/office/drawing/2014/main" id="{20C8EE52-2CB2-468D-BEAC-6098E2DAA803}"/>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7" name="Parallelogram 1676">
                    <a:extLst>
                      <a:ext uri="{FF2B5EF4-FFF2-40B4-BE49-F238E27FC236}">
                        <a16:creationId xmlns:a16="http://schemas.microsoft.com/office/drawing/2014/main" id="{BE9EDD3C-29CB-44D8-B4DD-AEFECF6D5A79}"/>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667" name="Group 1666">
                  <a:extLst>
                    <a:ext uri="{FF2B5EF4-FFF2-40B4-BE49-F238E27FC236}">
                      <a16:creationId xmlns:a16="http://schemas.microsoft.com/office/drawing/2014/main" id="{180A948F-FF5D-40AF-9AF9-E277BB3593A8}"/>
                    </a:ext>
                  </a:extLst>
                </p:cNvPr>
                <p:cNvGrpSpPr>
                  <a:grpSpLocks noChangeAspect="1"/>
                </p:cNvGrpSpPr>
                <p:nvPr/>
              </p:nvGrpSpPr>
              <p:grpSpPr>
                <a:xfrm rot="10738959">
                  <a:off x="3801556" y="2099046"/>
                  <a:ext cx="95676" cy="48519"/>
                  <a:chOff x="8710239" y="945733"/>
                  <a:chExt cx="1109092" cy="562446"/>
                </a:xfrm>
                <a:solidFill>
                  <a:srgbClr val="E7E6E6">
                    <a:lumMod val="75000"/>
                  </a:srgbClr>
                </a:solidFill>
              </p:grpSpPr>
              <p:sp>
                <p:nvSpPr>
                  <p:cNvPr id="1672" name="Parallelogram 1671">
                    <a:extLst>
                      <a:ext uri="{FF2B5EF4-FFF2-40B4-BE49-F238E27FC236}">
                        <a16:creationId xmlns:a16="http://schemas.microsoft.com/office/drawing/2014/main" id="{47FEAC4D-3ED7-41E9-A31C-387874653130}"/>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3" name="Hexagon 1672">
                    <a:extLst>
                      <a:ext uri="{FF2B5EF4-FFF2-40B4-BE49-F238E27FC236}">
                        <a16:creationId xmlns:a16="http://schemas.microsoft.com/office/drawing/2014/main" id="{8B8BBCAB-CBE5-43B1-BB10-38B080E54006}"/>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4" name="Parallelogram 1673">
                    <a:extLst>
                      <a:ext uri="{FF2B5EF4-FFF2-40B4-BE49-F238E27FC236}">
                        <a16:creationId xmlns:a16="http://schemas.microsoft.com/office/drawing/2014/main" id="{4B81E00F-80F2-4F43-A58E-80029116C772}"/>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668" name="Group 1667">
                  <a:extLst>
                    <a:ext uri="{FF2B5EF4-FFF2-40B4-BE49-F238E27FC236}">
                      <a16:creationId xmlns:a16="http://schemas.microsoft.com/office/drawing/2014/main" id="{413DAA2A-27A4-4DDB-ABF4-A9E7B13CA52B}"/>
                    </a:ext>
                  </a:extLst>
                </p:cNvPr>
                <p:cNvGrpSpPr>
                  <a:grpSpLocks noChangeAspect="1"/>
                </p:cNvGrpSpPr>
                <p:nvPr/>
              </p:nvGrpSpPr>
              <p:grpSpPr>
                <a:xfrm rot="10738959">
                  <a:off x="3795177" y="2043257"/>
                  <a:ext cx="95676" cy="48519"/>
                  <a:chOff x="8710239" y="945733"/>
                  <a:chExt cx="1109092" cy="562446"/>
                </a:xfrm>
                <a:solidFill>
                  <a:srgbClr val="E7E6E6">
                    <a:lumMod val="75000"/>
                  </a:srgbClr>
                </a:solidFill>
              </p:grpSpPr>
              <p:sp>
                <p:nvSpPr>
                  <p:cNvPr id="1669" name="Parallelogram 1668">
                    <a:extLst>
                      <a:ext uri="{FF2B5EF4-FFF2-40B4-BE49-F238E27FC236}">
                        <a16:creationId xmlns:a16="http://schemas.microsoft.com/office/drawing/2014/main" id="{EB3730F8-6B14-4EB2-BF4A-05108342DDFB}"/>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0" name="Hexagon 1669">
                    <a:extLst>
                      <a:ext uri="{FF2B5EF4-FFF2-40B4-BE49-F238E27FC236}">
                        <a16:creationId xmlns:a16="http://schemas.microsoft.com/office/drawing/2014/main" id="{5335384E-5C60-46AF-BCA1-D53BC360E8C3}"/>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1" name="Parallelogram 1670">
                    <a:extLst>
                      <a:ext uri="{FF2B5EF4-FFF2-40B4-BE49-F238E27FC236}">
                        <a16:creationId xmlns:a16="http://schemas.microsoft.com/office/drawing/2014/main" id="{4B6F1DE0-3815-48AF-92B7-5D69BEDFB8BE}"/>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1604" name="Group 1603">
                <a:extLst>
                  <a:ext uri="{FF2B5EF4-FFF2-40B4-BE49-F238E27FC236}">
                    <a16:creationId xmlns:a16="http://schemas.microsoft.com/office/drawing/2014/main" id="{D9DAA565-54FE-4768-B80B-854072A24307}"/>
                  </a:ext>
                </a:extLst>
              </p:cNvPr>
              <p:cNvGrpSpPr/>
              <p:nvPr/>
            </p:nvGrpSpPr>
            <p:grpSpPr>
              <a:xfrm>
                <a:off x="4199173" y="3154891"/>
                <a:ext cx="99919" cy="107570"/>
                <a:chOff x="3795177" y="2018299"/>
                <a:chExt cx="144068" cy="155100"/>
              </a:xfrm>
            </p:grpSpPr>
            <p:grpSp>
              <p:nvGrpSpPr>
                <p:cNvPr id="1634" name="Group 1633">
                  <a:extLst>
                    <a:ext uri="{FF2B5EF4-FFF2-40B4-BE49-F238E27FC236}">
                      <a16:creationId xmlns:a16="http://schemas.microsoft.com/office/drawing/2014/main" id="{C2763129-4E7D-44B6-88ED-3EE46933F1CC}"/>
                    </a:ext>
                  </a:extLst>
                </p:cNvPr>
                <p:cNvGrpSpPr>
                  <a:grpSpLocks noChangeAspect="1"/>
                </p:cNvGrpSpPr>
                <p:nvPr/>
              </p:nvGrpSpPr>
              <p:grpSpPr>
                <a:xfrm rot="10738959">
                  <a:off x="3843401" y="2046372"/>
                  <a:ext cx="95676" cy="48519"/>
                  <a:chOff x="8710239" y="945733"/>
                  <a:chExt cx="1109092" cy="562446"/>
                </a:xfrm>
                <a:solidFill>
                  <a:srgbClr val="E7E6E6">
                    <a:lumMod val="75000"/>
                  </a:srgbClr>
                </a:solidFill>
              </p:grpSpPr>
              <p:sp>
                <p:nvSpPr>
                  <p:cNvPr id="1659" name="Parallelogram 1658">
                    <a:extLst>
                      <a:ext uri="{FF2B5EF4-FFF2-40B4-BE49-F238E27FC236}">
                        <a16:creationId xmlns:a16="http://schemas.microsoft.com/office/drawing/2014/main" id="{7B6E984D-7091-4492-9F75-2E3EA0F72B0B}"/>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0" name="Hexagon 1659">
                    <a:extLst>
                      <a:ext uri="{FF2B5EF4-FFF2-40B4-BE49-F238E27FC236}">
                        <a16:creationId xmlns:a16="http://schemas.microsoft.com/office/drawing/2014/main" id="{E613E472-51D3-4363-A80B-A955955EE313}"/>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1" name="Parallelogram 1660">
                    <a:extLst>
                      <a:ext uri="{FF2B5EF4-FFF2-40B4-BE49-F238E27FC236}">
                        <a16:creationId xmlns:a16="http://schemas.microsoft.com/office/drawing/2014/main" id="{03102B53-1BEC-488D-8C2C-4D108EEBC51C}"/>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635" name="Group 1634">
                  <a:extLst>
                    <a:ext uri="{FF2B5EF4-FFF2-40B4-BE49-F238E27FC236}">
                      <a16:creationId xmlns:a16="http://schemas.microsoft.com/office/drawing/2014/main" id="{2FCB0DC1-0740-486E-9BC9-65B968EE36A0}"/>
                    </a:ext>
                  </a:extLst>
                </p:cNvPr>
                <p:cNvGrpSpPr>
                  <a:grpSpLocks noChangeAspect="1"/>
                </p:cNvGrpSpPr>
                <p:nvPr/>
              </p:nvGrpSpPr>
              <p:grpSpPr>
                <a:xfrm rot="10738959">
                  <a:off x="3843569" y="2096950"/>
                  <a:ext cx="95676" cy="48519"/>
                  <a:chOff x="8710239" y="945733"/>
                  <a:chExt cx="1109092" cy="562446"/>
                </a:xfrm>
                <a:solidFill>
                  <a:srgbClr val="E7E6E6">
                    <a:lumMod val="75000"/>
                  </a:srgbClr>
                </a:solidFill>
              </p:grpSpPr>
              <p:sp>
                <p:nvSpPr>
                  <p:cNvPr id="1656" name="Parallelogram 1655">
                    <a:extLst>
                      <a:ext uri="{FF2B5EF4-FFF2-40B4-BE49-F238E27FC236}">
                        <a16:creationId xmlns:a16="http://schemas.microsoft.com/office/drawing/2014/main" id="{EC9198AC-68DF-4DC2-8AB1-BAA099FE1A84}"/>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7" name="Hexagon 1656">
                    <a:extLst>
                      <a:ext uri="{FF2B5EF4-FFF2-40B4-BE49-F238E27FC236}">
                        <a16:creationId xmlns:a16="http://schemas.microsoft.com/office/drawing/2014/main" id="{89CB67CC-9E85-4D3F-B881-2E2F04E4B6D9}"/>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8" name="Parallelogram 1657">
                    <a:extLst>
                      <a:ext uri="{FF2B5EF4-FFF2-40B4-BE49-F238E27FC236}">
                        <a16:creationId xmlns:a16="http://schemas.microsoft.com/office/drawing/2014/main" id="{4004F1F1-5C41-42E7-BC50-0B9B26683549}"/>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636" name="Group 1635">
                  <a:extLst>
                    <a:ext uri="{FF2B5EF4-FFF2-40B4-BE49-F238E27FC236}">
                      <a16:creationId xmlns:a16="http://schemas.microsoft.com/office/drawing/2014/main" id="{341F05E8-551F-43F2-8D19-3F6C17DE581A}"/>
                    </a:ext>
                  </a:extLst>
                </p:cNvPr>
                <p:cNvGrpSpPr>
                  <a:grpSpLocks noChangeAspect="1"/>
                </p:cNvGrpSpPr>
                <p:nvPr/>
              </p:nvGrpSpPr>
              <p:grpSpPr>
                <a:xfrm rot="10738959">
                  <a:off x="3822329" y="2070749"/>
                  <a:ext cx="95676" cy="48519"/>
                  <a:chOff x="8710239" y="945733"/>
                  <a:chExt cx="1109092" cy="562446"/>
                </a:xfrm>
                <a:solidFill>
                  <a:srgbClr val="E7E6E6">
                    <a:lumMod val="75000"/>
                  </a:srgbClr>
                </a:solidFill>
              </p:grpSpPr>
              <p:sp>
                <p:nvSpPr>
                  <p:cNvPr id="1653" name="Parallelogram 1652">
                    <a:extLst>
                      <a:ext uri="{FF2B5EF4-FFF2-40B4-BE49-F238E27FC236}">
                        <a16:creationId xmlns:a16="http://schemas.microsoft.com/office/drawing/2014/main" id="{6EA46695-BB8F-47AE-A1F8-ED3BF17FD2EC}"/>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4" name="Hexagon 1653">
                    <a:extLst>
                      <a:ext uri="{FF2B5EF4-FFF2-40B4-BE49-F238E27FC236}">
                        <a16:creationId xmlns:a16="http://schemas.microsoft.com/office/drawing/2014/main" id="{B42049ED-29BB-4117-AD7E-B985BFACE8C7}"/>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5" name="Parallelogram 1654">
                    <a:extLst>
                      <a:ext uri="{FF2B5EF4-FFF2-40B4-BE49-F238E27FC236}">
                        <a16:creationId xmlns:a16="http://schemas.microsoft.com/office/drawing/2014/main" id="{B51483DC-4DC3-437E-8BFD-0F6242FD7BB4}"/>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637" name="Group 1636">
                  <a:extLst>
                    <a:ext uri="{FF2B5EF4-FFF2-40B4-BE49-F238E27FC236}">
                      <a16:creationId xmlns:a16="http://schemas.microsoft.com/office/drawing/2014/main" id="{33250F31-BF61-438C-B5F8-1A6F30274C65}"/>
                    </a:ext>
                  </a:extLst>
                </p:cNvPr>
                <p:cNvGrpSpPr>
                  <a:grpSpLocks noChangeAspect="1"/>
                </p:cNvGrpSpPr>
                <p:nvPr/>
              </p:nvGrpSpPr>
              <p:grpSpPr>
                <a:xfrm rot="10738959">
                  <a:off x="3822497" y="2018299"/>
                  <a:ext cx="95676" cy="48519"/>
                  <a:chOff x="8710239" y="945733"/>
                  <a:chExt cx="1109092" cy="562446"/>
                </a:xfrm>
                <a:solidFill>
                  <a:srgbClr val="E7E6E6">
                    <a:lumMod val="75000"/>
                  </a:srgbClr>
                </a:solidFill>
              </p:grpSpPr>
              <p:sp>
                <p:nvSpPr>
                  <p:cNvPr id="1650" name="Parallelogram 1649">
                    <a:extLst>
                      <a:ext uri="{FF2B5EF4-FFF2-40B4-BE49-F238E27FC236}">
                        <a16:creationId xmlns:a16="http://schemas.microsoft.com/office/drawing/2014/main" id="{4E313B68-B80C-4B30-92DA-41E3C1886682}"/>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1" name="Hexagon 1650">
                    <a:extLst>
                      <a:ext uri="{FF2B5EF4-FFF2-40B4-BE49-F238E27FC236}">
                        <a16:creationId xmlns:a16="http://schemas.microsoft.com/office/drawing/2014/main" id="{D0D4309D-13D6-4BAE-85D0-B3D1724B7D2E}"/>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2" name="Parallelogram 1651">
                    <a:extLst>
                      <a:ext uri="{FF2B5EF4-FFF2-40B4-BE49-F238E27FC236}">
                        <a16:creationId xmlns:a16="http://schemas.microsoft.com/office/drawing/2014/main" id="{6F1513D7-59AB-45FA-9C72-643E2CD8F26F}"/>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638" name="Group 1637">
                  <a:extLst>
                    <a:ext uri="{FF2B5EF4-FFF2-40B4-BE49-F238E27FC236}">
                      <a16:creationId xmlns:a16="http://schemas.microsoft.com/office/drawing/2014/main" id="{8AB80DAA-58CC-4343-AB83-01F0DD18BDE4}"/>
                    </a:ext>
                  </a:extLst>
                </p:cNvPr>
                <p:cNvGrpSpPr>
                  <a:grpSpLocks noChangeAspect="1"/>
                </p:cNvGrpSpPr>
                <p:nvPr/>
              </p:nvGrpSpPr>
              <p:grpSpPr>
                <a:xfrm rot="10738959">
                  <a:off x="3822497" y="2124880"/>
                  <a:ext cx="95676" cy="48519"/>
                  <a:chOff x="8710239" y="945733"/>
                  <a:chExt cx="1109092" cy="562446"/>
                </a:xfrm>
                <a:solidFill>
                  <a:srgbClr val="E7E6E6">
                    <a:lumMod val="75000"/>
                  </a:srgbClr>
                </a:solidFill>
              </p:grpSpPr>
              <p:sp>
                <p:nvSpPr>
                  <p:cNvPr id="1647" name="Parallelogram 1646">
                    <a:extLst>
                      <a:ext uri="{FF2B5EF4-FFF2-40B4-BE49-F238E27FC236}">
                        <a16:creationId xmlns:a16="http://schemas.microsoft.com/office/drawing/2014/main" id="{993A6A5D-F26B-46F3-85C0-DA8DF45A0A0D}"/>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8" name="Hexagon 1647">
                    <a:extLst>
                      <a:ext uri="{FF2B5EF4-FFF2-40B4-BE49-F238E27FC236}">
                        <a16:creationId xmlns:a16="http://schemas.microsoft.com/office/drawing/2014/main" id="{CA595472-C757-4787-AFFA-4FC50EA8482E}"/>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9" name="Parallelogram 1648">
                    <a:extLst>
                      <a:ext uri="{FF2B5EF4-FFF2-40B4-BE49-F238E27FC236}">
                        <a16:creationId xmlns:a16="http://schemas.microsoft.com/office/drawing/2014/main" id="{887E5771-E52A-4AC3-A516-5D67701DDECE}"/>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639" name="Group 1638">
                  <a:extLst>
                    <a:ext uri="{FF2B5EF4-FFF2-40B4-BE49-F238E27FC236}">
                      <a16:creationId xmlns:a16="http://schemas.microsoft.com/office/drawing/2014/main" id="{DA50CD5A-4419-4BC0-B2C0-4E3F6C061316}"/>
                    </a:ext>
                  </a:extLst>
                </p:cNvPr>
                <p:cNvGrpSpPr>
                  <a:grpSpLocks noChangeAspect="1"/>
                </p:cNvGrpSpPr>
                <p:nvPr/>
              </p:nvGrpSpPr>
              <p:grpSpPr>
                <a:xfrm rot="10738959">
                  <a:off x="3801556" y="2099046"/>
                  <a:ext cx="95676" cy="48519"/>
                  <a:chOff x="8710239" y="945733"/>
                  <a:chExt cx="1109092" cy="562446"/>
                </a:xfrm>
                <a:solidFill>
                  <a:srgbClr val="E7E6E6">
                    <a:lumMod val="75000"/>
                  </a:srgbClr>
                </a:solidFill>
              </p:grpSpPr>
              <p:sp>
                <p:nvSpPr>
                  <p:cNvPr id="1644" name="Parallelogram 1643">
                    <a:extLst>
                      <a:ext uri="{FF2B5EF4-FFF2-40B4-BE49-F238E27FC236}">
                        <a16:creationId xmlns:a16="http://schemas.microsoft.com/office/drawing/2014/main" id="{D0E0D6A5-B926-4366-B8E9-4EE03F55926C}"/>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5" name="Hexagon 1644">
                    <a:extLst>
                      <a:ext uri="{FF2B5EF4-FFF2-40B4-BE49-F238E27FC236}">
                        <a16:creationId xmlns:a16="http://schemas.microsoft.com/office/drawing/2014/main" id="{B24D9A3B-BCDF-4C63-8116-A61F76C063A2}"/>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6" name="Parallelogram 1645">
                    <a:extLst>
                      <a:ext uri="{FF2B5EF4-FFF2-40B4-BE49-F238E27FC236}">
                        <a16:creationId xmlns:a16="http://schemas.microsoft.com/office/drawing/2014/main" id="{DBA1BC17-23F8-4ACE-B4B2-F4633E70E24C}"/>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640" name="Group 1639">
                  <a:extLst>
                    <a:ext uri="{FF2B5EF4-FFF2-40B4-BE49-F238E27FC236}">
                      <a16:creationId xmlns:a16="http://schemas.microsoft.com/office/drawing/2014/main" id="{0971820E-A4BE-45DB-8E07-8B886DFD50FA}"/>
                    </a:ext>
                  </a:extLst>
                </p:cNvPr>
                <p:cNvGrpSpPr>
                  <a:grpSpLocks noChangeAspect="1"/>
                </p:cNvGrpSpPr>
                <p:nvPr/>
              </p:nvGrpSpPr>
              <p:grpSpPr>
                <a:xfrm rot="10738959">
                  <a:off x="3795177" y="2043257"/>
                  <a:ext cx="95676" cy="48519"/>
                  <a:chOff x="8710239" y="945733"/>
                  <a:chExt cx="1109092" cy="562446"/>
                </a:xfrm>
                <a:solidFill>
                  <a:srgbClr val="E7E6E6">
                    <a:lumMod val="75000"/>
                  </a:srgbClr>
                </a:solidFill>
              </p:grpSpPr>
              <p:sp>
                <p:nvSpPr>
                  <p:cNvPr id="1641" name="Parallelogram 1640">
                    <a:extLst>
                      <a:ext uri="{FF2B5EF4-FFF2-40B4-BE49-F238E27FC236}">
                        <a16:creationId xmlns:a16="http://schemas.microsoft.com/office/drawing/2014/main" id="{1D0DF5CD-8E41-4324-85A9-BDB5C88C15F6}"/>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2" name="Hexagon 1641">
                    <a:extLst>
                      <a:ext uri="{FF2B5EF4-FFF2-40B4-BE49-F238E27FC236}">
                        <a16:creationId xmlns:a16="http://schemas.microsoft.com/office/drawing/2014/main" id="{3BB7B3DC-009C-4EC9-BC64-695571D04F91}"/>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3" name="Parallelogram 1642">
                    <a:extLst>
                      <a:ext uri="{FF2B5EF4-FFF2-40B4-BE49-F238E27FC236}">
                        <a16:creationId xmlns:a16="http://schemas.microsoft.com/office/drawing/2014/main" id="{515E6549-9ECB-4C83-A371-FDA9C71ED7FB}"/>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1605" name="Group 1604">
                <a:extLst>
                  <a:ext uri="{FF2B5EF4-FFF2-40B4-BE49-F238E27FC236}">
                    <a16:creationId xmlns:a16="http://schemas.microsoft.com/office/drawing/2014/main" id="{BF7C7B19-FEDF-4689-9D1C-529F8FCA34B1}"/>
                  </a:ext>
                </a:extLst>
              </p:cNvPr>
              <p:cNvGrpSpPr/>
              <p:nvPr/>
            </p:nvGrpSpPr>
            <p:grpSpPr>
              <a:xfrm>
                <a:off x="4170599" y="3070600"/>
                <a:ext cx="99919" cy="107570"/>
                <a:chOff x="3795177" y="2018299"/>
                <a:chExt cx="144068" cy="155100"/>
              </a:xfrm>
            </p:grpSpPr>
            <p:grpSp>
              <p:nvGrpSpPr>
                <p:cNvPr id="1606" name="Group 1605">
                  <a:extLst>
                    <a:ext uri="{FF2B5EF4-FFF2-40B4-BE49-F238E27FC236}">
                      <a16:creationId xmlns:a16="http://schemas.microsoft.com/office/drawing/2014/main" id="{D83A4123-B014-49B3-8514-5DB77E4DC741}"/>
                    </a:ext>
                  </a:extLst>
                </p:cNvPr>
                <p:cNvGrpSpPr>
                  <a:grpSpLocks noChangeAspect="1"/>
                </p:cNvGrpSpPr>
                <p:nvPr/>
              </p:nvGrpSpPr>
              <p:grpSpPr>
                <a:xfrm rot="10738959">
                  <a:off x="3843401" y="2046372"/>
                  <a:ext cx="95676" cy="48519"/>
                  <a:chOff x="8710239" y="945733"/>
                  <a:chExt cx="1109092" cy="562446"/>
                </a:xfrm>
                <a:solidFill>
                  <a:srgbClr val="E7E6E6">
                    <a:lumMod val="75000"/>
                  </a:srgbClr>
                </a:solidFill>
              </p:grpSpPr>
              <p:sp>
                <p:nvSpPr>
                  <p:cNvPr id="1631" name="Parallelogram 1630">
                    <a:extLst>
                      <a:ext uri="{FF2B5EF4-FFF2-40B4-BE49-F238E27FC236}">
                        <a16:creationId xmlns:a16="http://schemas.microsoft.com/office/drawing/2014/main" id="{E42DE4D8-9AFA-4677-8C05-11A77DEA17C3}"/>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2" name="Hexagon 1631">
                    <a:extLst>
                      <a:ext uri="{FF2B5EF4-FFF2-40B4-BE49-F238E27FC236}">
                        <a16:creationId xmlns:a16="http://schemas.microsoft.com/office/drawing/2014/main" id="{625AB5FA-6F22-4B81-A079-0A2B74829AB7}"/>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3" name="Parallelogram 1632">
                    <a:extLst>
                      <a:ext uri="{FF2B5EF4-FFF2-40B4-BE49-F238E27FC236}">
                        <a16:creationId xmlns:a16="http://schemas.microsoft.com/office/drawing/2014/main" id="{03169E21-2D9F-42CF-83B7-22BE0CD993AC}"/>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607" name="Group 1606">
                  <a:extLst>
                    <a:ext uri="{FF2B5EF4-FFF2-40B4-BE49-F238E27FC236}">
                      <a16:creationId xmlns:a16="http://schemas.microsoft.com/office/drawing/2014/main" id="{74338B99-E8AE-4147-A34E-B10A22A83D51}"/>
                    </a:ext>
                  </a:extLst>
                </p:cNvPr>
                <p:cNvGrpSpPr>
                  <a:grpSpLocks noChangeAspect="1"/>
                </p:cNvGrpSpPr>
                <p:nvPr/>
              </p:nvGrpSpPr>
              <p:grpSpPr>
                <a:xfrm rot="10738959">
                  <a:off x="3843569" y="2096950"/>
                  <a:ext cx="95676" cy="48519"/>
                  <a:chOff x="8710239" y="945733"/>
                  <a:chExt cx="1109092" cy="562446"/>
                </a:xfrm>
                <a:solidFill>
                  <a:srgbClr val="E7E6E6">
                    <a:lumMod val="75000"/>
                  </a:srgbClr>
                </a:solidFill>
              </p:grpSpPr>
              <p:sp>
                <p:nvSpPr>
                  <p:cNvPr id="1628" name="Parallelogram 1627">
                    <a:extLst>
                      <a:ext uri="{FF2B5EF4-FFF2-40B4-BE49-F238E27FC236}">
                        <a16:creationId xmlns:a16="http://schemas.microsoft.com/office/drawing/2014/main" id="{D6C78108-A757-4349-A6B3-86F54A39AFC1}"/>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9" name="Hexagon 1628">
                    <a:extLst>
                      <a:ext uri="{FF2B5EF4-FFF2-40B4-BE49-F238E27FC236}">
                        <a16:creationId xmlns:a16="http://schemas.microsoft.com/office/drawing/2014/main" id="{54517BFC-0DC3-4589-8A57-3A7A06D85A3C}"/>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0" name="Parallelogram 1629">
                    <a:extLst>
                      <a:ext uri="{FF2B5EF4-FFF2-40B4-BE49-F238E27FC236}">
                        <a16:creationId xmlns:a16="http://schemas.microsoft.com/office/drawing/2014/main" id="{3F5C165C-A7D6-4651-A820-30679306980B}"/>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608" name="Group 1607">
                  <a:extLst>
                    <a:ext uri="{FF2B5EF4-FFF2-40B4-BE49-F238E27FC236}">
                      <a16:creationId xmlns:a16="http://schemas.microsoft.com/office/drawing/2014/main" id="{35E99953-417A-4F1D-B750-51C3E06B5786}"/>
                    </a:ext>
                  </a:extLst>
                </p:cNvPr>
                <p:cNvGrpSpPr>
                  <a:grpSpLocks noChangeAspect="1"/>
                </p:cNvGrpSpPr>
                <p:nvPr/>
              </p:nvGrpSpPr>
              <p:grpSpPr>
                <a:xfrm rot="10738959">
                  <a:off x="3822329" y="2070749"/>
                  <a:ext cx="95676" cy="48519"/>
                  <a:chOff x="8710239" y="945733"/>
                  <a:chExt cx="1109092" cy="562446"/>
                </a:xfrm>
                <a:solidFill>
                  <a:srgbClr val="E7E6E6">
                    <a:lumMod val="75000"/>
                  </a:srgbClr>
                </a:solidFill>
              </p:grpSpPr>
              <p:sp>
                <p:nvSpPr>
                  <p:cNvPr id="1625" name="Parallelogram 1624">
                    <a:extLst>
                      <a:ext uri="{FF2B5EF4-FFF2-40B4-BE49-F238E27FC236}">
                        <a16:creationId xmlns:a16="http://schemas.microsoft.com/office/drawing/2014/main" id="{5FAC3EAA-5F9E-41DC-85C5-4BF304886BCC}"/>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6" name="Hexagon 1625">
                    <a:extLst>
                      <a:ext uri="{FF2B5EF4-FFF2-40B4-BE49-F238E27FC236}">
                        <a16:creationId xmlns:a16="http://schemas.microsoft.com/office/drawing/2014/main" id="{9CFAE4C7-723B-4772-8975-3E06B346F569}"/>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7" name="Parallelogram 1626">
                    <a:extLst>
                      <a:ext uri="{FF2B5EF4-FFF2-40B4-BE49-F238E27FC236}">
                        <a16:creationId xmlns:a16="http://schemas.microsoft.com/office/drawing/2014/main" id="{4CEA69C1-10FD-43E5-BB71-2272C52E1B0C}"/>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609" name="Group 1608">
                  <a:extLst>
                    <a:ext uri="{FF2B5EF4-FFF2-40B4-BE49-F238E27FC236}">
                      <a16:creationId xmlns:a16="http://schemas.microsoft.com/office/drawing/2014/main" id="{2F05B281-6BCD-43FE-8849-CB367EA9724C}"/>
                    </a:ext>
                  </a:extLst>
                </p:cNvPr>
                <p:cNvGrpSpPr>
                  <a:grpSpLocks noChangeAspect="1"/>
                </p:cNvGrpSpPr>
                <p:nvPr/>
              </p:nvGrpSpPr>
              <p:grpSpPr>
                <a:xfrm rot="10738959">
                  <a:off x="3822497" y="2018299"/>
                  <a:ext cx="95676" cy="48519"/>
                  <a:chOff x="8710239" y="945733"/>
                  <a:chExt cx="1109092" cy="562446"/>
                </a:xfrm>
                <a:solidFill>
                  <a:srgbClr val="E7E6E6">
                    <a:lumMod val="75000"/>
                  </a:srgbClr>
                </a:solidFill>
              </p:grpSpPr>
              <p:sp>
                <p:nvSpPr>
                  <p:cNvPr id="1622" name="Parallelogram 1621">
                    <a:extLst>
                      <a:ext uri="{FF2B5EF4-FFF2-40B4-BE49-F238E27FC236}">
                        <a16:creationId xmlns:a16="http://schemas.microsoft.com/office/drawing/2014/main" id="{CF61D9C0-4684-4F66-B6DB-5B3BA9F43C22}"/>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3" name="Hexagon 1622">
                    <a:extLst>
                      <a:ext uri="{FF2B5EF4-FFF2-40B4-BE49-F238E27FC236}">
                        <a16:creationId xmlns:a16="http://schemas.microsoft.com/office/drawing/2014/main" id="{00803F17-C447-4589-A660-4BC63D1694B6}"/>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4" name="Parallelogram 1623">
                    <a:extLst>
                      <a:ext uri="{FF2B5EF4-FFF2-40B4-BE49-F238E27FC236}">
                        <a16:creationId xmlns:a16="http://schemas.microsoft.com/office/drawing/2014/main" id="{A6ACD903-80A6-468B-84D8-029314F9A3F4}"/>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610" name="Group 1609">
                  <a:extLst>
                    <a:ext uri="{FF2B5EF4-FFF2-40B4-BE49-F238E27FC236}">
                      <a16:creationId xmlns:a16="http://schemas.microsoft.com/office/drawing/2014/main" id="{4B562665-44C7-46C5-82DE-E8AB9D3475B0}"/>
                    </a:ext>
                  </a:extLst>
                </p:cNvPr>
                <p:cNvGrpSpPr>
                  <a:grpSpLocks noChangeAspect="1"/>
                </p:cNvGrpSpPr>
                <p:nvPr/>
              </p:nvGrpSpPr>
              <p:grpSpPr>
                <a:xfrm rot="10738959">
                  <a:off x="3822497" y="2124880"/>
                  <a:ext cx="95676" cy="48519"/>
                  <a:chOff x="8710239" y="945733"/>
                  <a:chExt cx="1109092" cy="562446"/>
                </a:xfrm>
                <a:solidFill>
                  <a:srgbClr val="E7E6E6">
                    <a:lumMod val="75000"/>
                  </a:srgbClr>
                </a:solidFill>
              </p:grpSpPr>
              <p:sp>
                <p:nvSpPr>
                  <p:cNvPr id="1619" name="Parallelogram 1618">
                    <a:extLst>
                      <a:ext uri="{FF2B5EF4-FFF2-40B4-BE49-F238E27FC236}">
                        <a16:creationId xmlns:a16="http://schemas.microsoft.com/office/drawing/2014/main" id="{1D795CEF-4507-4F02-ABE9-43491FF2E9DF}"/>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0" name="Hexagon 1619">
                    <a:extLst>
                      <a:ext uri="{FF2B5EF4-FFF2-40B4-BE49-F238E27FC236}">
                        <a16:creationId xmlns:a16="http://schemas.microsoft.com/office/drawing/2014/main" id="{4B600F64-04F1-424F-95A8-F1F5BF936B45}"/>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1" name="Parallelogram 1620">
                    <a:extLst>
                      <a:ext uri="{FF2B5EF4-FFF2-40B4-BE49-F238E27FC236}">
                        <a16:creationId xmlns:a16="http://schemas.microsoft.com/office/drawing/2014/main" id="{8F1B2F01-604F-420B-BD69-64EA6435AB4F}"/>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611" name="Group 1610">
                  <a:extLst>
                    <a:ext uri="{FF2B5EF4-FFF2-40B4-BE49-F238E27FC236}">
                      <a16:creationId xmlns:a16="http://schemas.microsoft.com/office/drawing/2014/main" id="{1AEBF74A-A6C3-41E3-99AB-C6FA4A26D601}"/>
                    </a:ext>
                  </a:extLst>
                </p:cNvPr>
                <p:cNvGrpSpPr>
                  <a:grpSpLocks noChangeAspect="1"/>
                </p:cNvGrpSpPr>
                <p:nvPr/>
              </p:nvGrpSpPr>
              <p:grpSpPr>
                <a:xfrm rot="10738959">
                  <a:off x="3801556" y="2099046"/>
                  <a:ext cx="95676" cy="48519"/>
                  <a:chOff x="8710239" y="945733"/>
                  <a:chExt cx="1109092" cy="562446"/>
                </a:xfrm>
                <a:solidFill>
                  <a:srgbClr val="E7E6E6">
                    <a:lumMod val="75000"/>
                  </a:srgbClr>
                </a:solidFill>
              </p:grpSpPr>
              <p:sp>
                <p:nvSpPr>
                  <p:cNvPr id="1616" name="Parallelogram 1615">
                    <a:extLst>
                      <a:ext uri="{FF2B5EF4-FFF2-40B4-BE49-F238E27FC236}">
                        <a16:creationId xmlns:a16="http://schemas.microsoft.com/office/drawing/2014/main" id="{BB93DE57-6B36-43C2-A760-B6A2590FDC8A}"/>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7" name="Hexagon 1616">
                    <a:extLst>
                      <a:ext uri="{FF2B5EF4-FFF2-40B4-BE49-F238E27FC236}">
                        <a16:creationId xmlns:a16="http://schemas.microsoft.com/office/drawing/2014/main" id="{F6CB43F4-9F0D-4D3B-A972-7A0610552F1E}"/>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8" name="Parallelogram 1617">
                    <a:extLst>
                      <a:ext uri="{FF2B5EF4-FFF2-40B4-BE49-F238E27FC236}">
                        <a16:creationId xmlns:a16="http://schemas.microsoft.com/office/drawing/2014/main" id="{4DCBBE5D-70A0-4AF8-8E7E-42FD1C88FD20}"/>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612" name="Group 1611">
                  <a:extLst>
                    <a:ext uri="{FF2B5EF4-FFF2-40B4-BE49-F238E27FC236}">
                      <a16:creationId xmlns:a16="http://schemas.microsoft.com/office/drawing/2014/main" id="{F1A6DCDB-7EE5-4B5F-AE29-0BA0D1C1BF0E}"/>
                    </a:ext>
                  </a:extLst>
                </p:cNvPr>
                <p:cNvGrpSpPr>
                  <a:grpSpLocks noChangeAspect="1"/>
                </p:cNvGrpSpPr>
                <p:nvPr/>
              </p:nvGrpSpPr>
              <p:grpSpPr>
                <a:xfrm rot="10738959">
                  <a:off x="3795177" y="2043257"/>
                  <a:ext cx="95676" cy="48519"/>
                  <a:chOff x="8710239" y="945733"/>
                  <a:chExt cx="1109092" cy="562446"/>
                </a:xfrm>
                <a:solidFill>
                  <a:srgbClr val="E7E6E6">
                    <a:lumMod val="75000"/>
                  </a:srgbClr>
                </a:solidFill>
              </p:grpSpPr>
              <p:sp>
                <p:nvSpPr>
                  <p:cNvPr id="1613" name="Parallelogram 1612">
                    <a:extLst>
                      <a:ext uri="{FF2B5EF4-FFF2-40B4-BE49-F238E27FC236}">
                        <a16:creationId xmlns:a16="http://schemas.microsoft.com/office/drawing/2014/main" id="{B9775C52-5B6A-4BF7-94BC-8B389179EECB}"/>
                      </a:ext>
                    </a:extLst>
                  </p:cNvPr>
                  <p:cNvSpPr/>
                  <p:nvPr/>
                </p:nvSpPr>
                <p:spPr>
                  <a:xfrm>
                    <a:off x="8886702" y="1227442"/>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4" name="Hexagon 1613">
                    <a:extLst>
                      <a:ext uri="{FF2B5EF4-FFF2-40B4-BE49-F238E27FC236}">
                        <a16:creationId xmlns:a16="http://schemas.microsoft.com/office/drawing/2014/main" id="{F5D27193-CBBE-4485-9B10-1A099E509565}"/>
                      </a:ext>
                    </a:extLst>
                  </p:cNvPr>
                  <p:cNvSpPr/>
                  <p:nvPr/>
                </p:nvSpPr>
                <p:spPr>
                  <a:xfrm>
                    <a:off x="8710239" y="947070"/>
                    <a:ext cx="232833" cy="558800"/>
                  </a:xfrm>
                  <a:prstGeom prst="hexagon">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5" name="Parallelogram 1614">
                    <a:extLst>
                      <a:ext uri="{FF2B5EF4-FFF2-40B4-BE49-F238E27FC236}">
                        <a16:creationId xmlns:a16="http://schemas.microsoft.com/office/drawing/2014/main" id="{02A07571-C53C-4D1E-8245-0B647C26C36B}"/>
                      </a:ext>
                    </a:extLst>
                  </p:cNvPr>
                  <p:cNvSpPr/>
                  <p:nvPr/>
                </p:nvSpPr>
                <p:spPr>
                  <a:xfrm flipV="1">
                    <a:off x="8888656" y="945733"/>
                    <a:ext cx="930675" cy="280737"/>
                  </a:xfrm>
                  <a:prstGeom prst="parallelogram">
                    <a:avLst>
                      <a:gd name="adj" fmla="val 20000"/>
                    </a:avLst>
                  </a:prstGeom>
                  <a:solidFill>
                    <a:srgbClr val="E7E6E6">
                      <a:lumMod val="50000"/>
                    </a:srgbClr>
                  </a:solidFill>
                  <a:ln w="254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grpSp>
      </p:grpSp>
      <p:sp>
        <p:nvSpPr>
          <p:cNvPr id="2" name="Slide Number Placeholder 1">
            <a:extLst>
              <a:ext uri="{FF2B5EF4-FFF2-40B4-BE49-F238E27FC236}">
                <a16:creationId xmlns:a16="http://schemas.microsoft.com/office/drawing/2014/main" id="{5EE55464-C62E-4007-B24B-EF5438F31BDB}"/>
              </a:ext>
            </a:extLst>
          </p:cNvPr>
          <p:cNvSpPr>
            <a:spLocks noGrp="1"/>
          </p:cNvSpPr>
          <p:nvPr>
            <p:ph type="sldNum" sz="quarter" idx="16"/>
          </p:nvPr>
        </p:nvSpPr>
        <p:spPr/>
        <p:txBody>
          <a:bodyPr/>
          <a:lstStyle/>
          <a:p>
            <a:fld id="{9DA027EF-C4F5-4A22-824B-1225979000D7}" type="slidenum">
              <a:rPr lang="en-US" smtClean="0"/>
              <a:t>4</a:t>
            </a:fld>
            <a:endParaRPr lang="en-US"/>
          </a:p>
        </p:txBody>
      </p:sp>
    </p:spTree>
    <p:extLst>
      <p:ext uri="{BB962C8B-B14F-4D97-AF65-F5344CB8AC3E}">
        <p14:creationId xmlns:p14="http://schemas.microsoft.com/office/powerpoint/2010/main" val="2626753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6E1B1D-A99B-4A4D-8605-E6F9D70FCA3E}"/>
              </a:ext>
            </a:extLst>
          </p:cNvPr>
          <p:cNvSpPr>
            <a:spLocks noGrp="1"/>
          </p:cNvSpPr>
          <p:nvPr>
            <p:ph type="body" sz="quarter" idx="13"/>
          </p:nvPr>
        </p:nvSpPr>
        <p:spPr>
          <a:xfrm>
            <a:off x="195806" y="1052114"/>
            <a:ext cx="3170072" cy="2999185"/>
          </a:xfrm>
        </p:spPr>
        <p:txBody>
          <a:bodyPr>
            <a:normAutofit/>
          </a:bodyPr>
          <a:lstStyle/>
          <a:p>
            <a:pPr marL="0" indent="0">
              <a:buNone/>
            </a:pPr>
            <a:r>
              <a:rPr lang="en-US" sz="1800" dirty="0"/>
              <a:t>CR3BP equations of motion</a:t>
            </a:r>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r>
              <a:rPr lang="en-US" sz="1200" dirty="0"/>
              <a:t>Effective potential and relative distances:</a:t>
            </a:r>
          </a:p>
        </p:txBody>
      </p:sp>
      <p:sp>
        <p:nvSpPr>
          <p:cNvPr id="3" name="Title 2">
            <a:extLst>
              <a:ext uri="{FF2B5EF4-FFF2-40B4-BE49-F238E27FC236}">
                <a16:creationId xmlns:a16="http://schemas.microsoft.com/office/drawing/2014/main" id="{0E9BBC4A-7EEF-405B-8861-46F6A3545099}"/>
              </a:ext>
            </a:extLst>
          </p:cNvPr>
          <p:cNvSpPr>
            <a:spLocks noGrp="1"/>
          </p:cNvSpPr>
          <p:nvPr>
            <p:ph type="title"/>
          </p:nvPr>
        </p:nvSpPr>
        <p:spPr/>
        <p:txBody>
          <a:bodyPr>
            <a:normAutofit fontScale="90000"/>
          </a:bodyPr>
          <a:lstStyle/>
          <a:p>
            <a:r>
              <a:rPr lang="en-US" dirty="0"/>
              <a:t>Dynamical Model</a:t>
            </a:r>
          </a:p>
        </p:txBody>
      </p:sp>
      <p:pic>
        <p:nvPicPr>
          <p:cNvPr id="10" name="Picture 9">
            <a:extLst>
              <a:ext uri="{FF2B5EF4-FFF2-40B4-BE49-F238E27FC236}">
                <a16:creationId xmlns:a16="http://schemas.microsoft.com/office/drawing/2014/main" id="{96EB18E3-412E-49B3-9512-BB0EE35B8415}"/>
              </a:ext>
            </a:extLst>
          </p:cNvPr>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450418" y="1733550"/>
            <a:ext cx="2775381" cy="1264849"/>
          </a:xfrm>
          <a:prstGeom prst="rect">
            <a:avLst/>
          </a:prstGeom>
        </p:spPr>
      </p:pic>
      <p:pic>
        <p:nvPicPr>
          <p:cNvPr id="12" name="Picture 11">
            <a:extLst>
              <a:ext uri="{FF2B5EF4-FFF2-40B4-BE49-F238E27FC236}">
                <a16:creationId xmlns:a16="http://schemas.microsoft.com/office/drawing/2014/main" id="{66634D6A-2F1A-4665-9808-A36415E5C3D9}"/>
              </a:ext>
            </a:extLst>
          </p:cNvPr>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557376" y="3799111"/>
            <a:ext cx="2775382" cy="250788"/>
          </a:xfrm>
          <a:prstGeom prst="rect">
            <a:avLst/>
          </a:prstGeom>
        </p:spPr>
      </p:pic>
      <p:pic>
        <p:nvPicPr>
          <p:cNvPr id="14" name="Picture 13">
            <a:extLst>
              <a:ext uri="{FF2B5EF4-FFF2-40B4-BE49-F238E27FC236}">
                <a16:creationId xmlns:a16="http://schemas.microsoft.com/office/drawing/2014/main" id="{581AFF1D-EA8C-4A7D-9F8D-213B51316A00}"/>
              </a:ext>
            </a:extLst>
          </p:cNvPr>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1219200" y="4215418"/>
            <a:ext cx="1709533" cy="182804"/>
          </a:xfrm>
          <a:prstGeom prst="rect">
            <a:avLst/>
          </a:prstGeom>
        </p:spPr>
      </p:pic>
      <p:pic>
        <p:nvPicPr>
          <p:cNvPr id="17" name="Picture 16">
            <a:extLst>
              <a:ext uri="{FF2B5EF4-FFF2-40B4-BE49-F238E27FC236}">
                <a16:creationId xmlns:a16="http://schemas.microsoft.com/office/drawing/2014/main" id="{156CEFA2-1F52-4D1B-9E74-6D44541AADA6}"/>
              </a:ext>
            </a:extLst>
          </p:cNvPr>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tretch>
            <a:fillRect/>
          </a:stretch>
        </p:blipFill>
        <p:spPr>
          <a:xfrm>
            <a:off x="1232114" y="4590280"/>
            <a:ext cx="1972256" cy="182804"/>
          </a:xfrm>
          <a:prstGeom prst="rect">
            <a:avLst/>
          </a:prstGeom>
        </p:spPr>
      </p:pic>
      <p:pic>
        <p:nvPicPr>
          <p:cNvPr id="20" name="Picture 19">
            <a:extLst>
              <a:ext uri="{FF2B5EF4-FFF2-40B4-BE49-F238E27FC236}">
                <a16:creationId xmlns:a16="http://schemas.microsoft.com/office/drawing/2014/main" id="{428BAF5A-2C75-4818-8049-38560D1EF328}"/>
              </a:ext>
            </a:extLst>
          </p:cNvPr>
          <p:cNvPicPr>
            <a:picLocks noChangeAspect="1"/>
          </p:cNvPicPr>
          <p:nvPr>
            <p:custDataLst>
              <p:tags r:id="rId5"/>
            </p:custDataLst>
          </p:nvPr>
        </p:nvPicPr>
        <p:blipFill>
          <a:blip r:embed="rId12" cstate="print">
            <a:extLst>
              <a:ext uri="{28A0092B-C50C-407E-A947-70E740481C1C}">
                <a14:useLocalDpi xmlns:a14="http://schemas.microsoft.com/office/drawing/2010/main" val="0"/>
              </a:ext>
            </a:extLst>
          </a:blip>
          <a:stretch>
            <a:fillRect/>
          </a:stretch>
        </p:blipFill>
        <p:spPr>
          <a:xfrm>
            <a:off x="443161" y="1733549"/>
            <a:ext cx="2135149" cy="1264849"/>
          </a:xfrm>
          <a:prstGeom prst="rect">
            <a:avLst/>
          </a:prstGeom>
        </p:spPr>
      </p:pic>
      <p:sp>
        <p:nvSpPr>
          <p:cNvPr id="21" name="Slide Number Placeholder 20">
            <a:extLst>
              <a:ext uri="{FF2B5EF4-FFF2-40B4-BE49-F238E27FC236}">
                <a16:creationId xmlns:a16="http://schemas.microsoft.com/office/drawing/2014/main" id="{5F4CE2B3-DCEE-4C7D-8AC9-C668056D1BCF}"/>
              </a:ext>
            </a:extLst>
          </p:cNvPr>
          <p:cNvSpPr>
            <a:spLocks noGrp="1"/>
          </p:cNvSpPr>
          <p:nvPr>
            <p:ph type="sldNum" sz="quarter" idx="16"/>
          </p:nvPr>
        </p:nvSpPr>
        <p:spPr/>
        <p:txBody>
          <a:bodyPr/>
          <a:lstStyle/>
          <a:p>
            <a:fld id="{9DA027EF-C4F5-4A22-824B-1225979000D7}" type="slidenum">
              <a:rPr lang="en-US" smtClean="0"/>
              <a:t>5</a:t>
            </a:fld>
            <a:endParaRPr lang="en-US"/>
          </a:p>
        </p:txBody>
      </p:sp>
      <p:pic>
        <p:nvPicPr>
          <p:cNvPr id="5" name="Picture 4">
            <a:extLst>
              <a:ext uri="{FF2B5EF4-FFF2-40B4-BE49-F238E27FC236}">
                <a16:creationId xmlns:a16="http://schemas.microsoft.com/office/drawing/2014/main" id="{124A8729-01CB-4ED0-9554-7901B4BEDE3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727448" y="684200"/>
            <a:ext cx="5107621" cy="3870208"/>
          </a:xfrm>
          <a:prstGeom prst="rect">
            <a:avLst/>
          </a:prstGeom>
        </p:spPr>
      </p:pic>
    </p:spTree>
    <p:extLst>
      <p:ext uri="{BB962C8B-B14F-4D97-AF65-F5344CB8AC3E}">
        <p14:creationId xmlns:p14="http://schemas.microsoft.com/office/powerpoint/2010/main" val="2420638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6E1B1D-A99B-4A4D-8605-E6F9D70FCA3E}"/>
              </a:ext>
            </a:extLst>
          </p:cNvPr>
          <p:cNvSpPr>
            <a:spLocks noGrp="1"/>
          </p:cNvSpPr>
          <p:nvPr>
            <p:ph type="body" sz="quarter" idx="13"/>
          </p:nvPr>
        </p:nvSpPr>
        <p:spPr>
          <a:xfrm>
            <a:off x="195806" y="1052114"/>
            <a:ext cx="3170072" cy="2999185"/>
          </a:xfrm>
        </p:spPr>
        <p:txBody>
          <a:bodyPr>
            <a:normAutofit/>
          </a:bodyPr>
          <a:lstStyle/>
          <a:p>
            <a:pPr marL="0" indent="0">
              <a:buNone/>
            </a:pPr>
            <a:r>
              <a:rPr lang="en-US" sz="1800" dirty="0"/>
              <a:t>Solar Sail acceleration term</a:t>
            </a:r>
            <a:r>
              <a:rPr lang="en-US" sz="1800" baseline="30000" dirty="0"/>
              <a:t>2</a:t>
            </a: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r>
              <a:rPr lang="en-US" sz="1800" dirty="0"/>
              <a:t>Solar Sail performance factor</a:t>
            </a:r>
          </a:p>
          <a:p>
            <a:pPr marL="0" indent="0">
              <a:buNone/>
            </a:pPr>
            <a:endParaRPr lang="en-US" sz="1800" dirty="0"/>
          </a:p>
        </p:txBody>
      </p:sp>
      <p:sp>
        <p:nvSpPr>
          <p:cNvPr id="3" name="Title 2">
            <a:extLst>
              <a:ext uri="{FF2B5EF4-FFF2-40B4-BE49-F238E27FC236}">
                <a16:creationId xmlns:a16="http://schemas.microsoft.com/office/drawing/2014/main" id="{0E9BBC4A-7EEF-405B-8861-46F6A3545099}"/>
              </a:ext>
            </a:extLst>
          </p:cNvPr>
          <p:cNvSpPr>
            <a:spLocks noGrp="1"/>
          </p:cNvSpPr>
          <p:nvPr>
            <p:ph type="title"/>
          </p:nvPr>
        </p:nvSpPr>
        <p:spPr/>
        <p:txBody>
          <a:bodyPr>
            <a:normAutofit fontScale="90000"/>
          </a:bodyPr>
          <a:lstStyle/>
          <a:p>
            <a:r>
              <a:rPr lang="en-US" dirty="0"/>
              <a:t>Dynamical Model</a:t>
            </a:r>
          </a:p>
        </p:txBody>
      </p:sp>
      <p:pic>
        <p:nvPicPr>
          <p:cNvPr id="5" name="Picture 4">
            <a:extLst>
              <a:ext uri="{FF2B5EF4-FFF2-40B4-BE49-F238E27FC236}">
                <a16:creationId xmlns:a16="http://schemas.microsoft.com/office/drawing/2014/main" id="{3373669D-B1F6-4071-9666-A5661CF54A91}"/>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888290" y="1657350"/>
            <a:ext cx="2251467" cy="377773"/>
          </a:xfrm>
          <a:prstGeom prst="rect">
            <a:avLst/>
          </a:prstGeom>
        </p:spPr>
      </p:pic>
      <p:pic>
        <p:nvPicPr>
          <p:cNvPr id="8" name="Picture 7">
            <a:extLst>
              <a:ext uri="{FF2B5EF4-FFF2-40B4-BE49-F238E27FC236}">
                <a16:creationId xmlns:a16="http://schemas.microsoft.com/office/drawing/2014/main" id="{08F823FE-795E-4497-B1A6-78F19E79C1EA}"/>
              </a:ext>
            </a:extLst>
          </p:cNvPr>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838200" y="3156816"/>
            <a:ext cx="2203448" cy="420826"/>
          </a:xfrm>
          <a:prstGeom prst="rect">
            <a:avLst/>
          </a:prstGeom>
        </p:spPr>
      </p:pic>
      <p:pic>
        <p:nvPicPr>
          <p:cNvPr id="11" name="Picture 10">
            <a:extLst>
              <a:ext uri="{FF2B5EF4-FFF2-40B4-BE49-F238E27FC236}">
                <a16:creationId xmlns:a16="http://schemas.microsoft.com/office/drawing/2014/main" id="{2E638F87-0724-463F-8131-9C1CE0BA9D5E}"/>
              </a:ext>
            </a:extLst>
          </p:cNvPr>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838200" y="3825162"/>
            <a:ext cx="3396299" cy="373593"/>
          </a:xfrm>
          <a:prstGeom prst="rect">
            <a:avLst/>
          </a:prstGeom>
        </p:spPr>
      </p:pic>
      <p:sp>
        <p:nvSpPr>
          <p:cNvPr id="6" name="Slide Number Placeholder 5">
            <a:extLst>
              <a:ext uri="{FF2B5EF4-FFF2-40B4-BE49-F238E27FC236}">
                <a16:creationId xmlns:a16="http://schemas.microsoft.com/office/drawing/2014/main" id="{5A30F30F-013E-4887-A7DA-FF6FD01D4C21}"/>
              </a:ext>
            </a:extLst>
          </p:cNvPr>
          <p:cNvSpPr>
            <a:spLocks noGrp="1"/>
          </p:cNvSpPr>
          <p:nvPr>
            <p:ph type="sldNum" sz="quarter" idx="16"/>
          </p:nvPr>
        </p:nvSpPr>
        <p:spPr/>
        <p:txBody>
          <a:bodyPr/>
          <a:lstStyle/>
          <a:p>
            <a:fld id="{9DA027EF-C4F5-4A22-824B-1225979000D7}" type="slidenum">
              <a:rPr lang="en-US" smtClean="0"/>
              <a:t>6</a:t>
            </a:fld>
            <a:endParaRPr lang="en-US"/>
          </a:p>
        </p:txBody>
      </p:sp>
      <p:pic>
        <p:nvPicPr>
          <p:cNvPr id="9" name="Picture 8">
            <a:extLst>
              <a:ext uri="{FF2B5EF4-FFF2-40B4-BE49-F238E27FC236}">
                <a16:creationId xmlns:a16="http://schemas.microsoft.com/office/drawing/2014/main" id="{4319CA56-A9FB-49DD-BCB8-3E0C396B29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27448" y="684200"/>
            <a:ext cx="5107621" cy="3870208"/>
          </a:xfrm>
          <a:prstGeom prst="rect">
            <a:avLst/>
          </a:prstGeom>
        </p:spPr>
      </p:pic>
      <p:sp>
        <p:nvSpPr>
          <p:cNvPr id="4" name="Rectangle 3">
            <a:extLst>
              <a:ext uri="{FF2B5EF4-FFF2-40B4-BE49-F238E27FC236}">
                <a16:creationId xmlns:a16="http://schemas.microsoft.com/office/drawing/2014/main" id="{3F2350CE-FBC1-4A23-869D-A982F8B93880}"/>
              </a:ext>
            </a:extLst>
          </p:cNvPr>
          <p:cNvSpPr/>
          <p:nvPr/>
        </p:nvSpPr>
        <p:spPr>
          <a:xfrm>
            <a:off x="279400" y="4811068"/>
            <a:ext cx="8229600" cy="230832"/>
          </a:xfrm>
          <a:prstGeom prst="rect">
            <a:avLst/>
          </a:prstGeom>
        </p:spPr>
        <p:txBody>
          <a:bodyPr wrap="square">
            <a:spAutoFit/>
          </a:bodyPr>
          <a:lstStyle/>
          <a:p>
            <a:r>
              <a:rPr lang="en-US" sz="900" baseline="30000" dirty="0">
                <a:latin typeface="Arial" panose="020B0604020202020204" pitchFamily="34" charset="0"/>
                <a:cs typeface="Arial" panose="020B0604020202020204" pitchFamily="34" charset="0"/>
              </a:rPr>
              <a:t>2</a:t>
            </a:r>
            <a:r>
              <a:rPr lang="en-US" sz="900" dirty="0">
                <a:latin typeface="Arial" panose="020B0604020202020204" pitchFamily="34" charset="0"/>
                <a:cs typeface="Arial" panose="020B0604020202020204" pitchFamily="34" charset="0"/>
              </a:rPr>
              <a:t>C. McInnes, Solar Sailing: Technology, Dynamics and Mission Applications. Springer-Praxis Books, 1999.</a:t>
            </a:r>
          </a:p>
        </p:txBody>
      </p:sp>
    </p:spTree>
    <p:extLst>
      <p:ext uri="{BB962C8B-B14F-4D97-AF65-F5344CB8AC3E}">
        <p14:creationId xmlns:p14="http://schemas.microsoft.com/office/powerpoint/2010/main" val="3079112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6E1B1D-A99B-4A4D-8605-E6F9D70FCA3E}"/>
              </a:ext>
            </a:extLst>
          </p:cNvPr>
          <p:cNvSpPr>
            <a:spLocks noGrp="1"/>
          </p:cNvSpPr>
          <p:nvPr>
            <p:ph type="body" sz="quarter" idx="13"/>
          </p:nvPr>
        </p:nvSpPr>
        <p:spPr>
          <a:xfrm>
            <a:off x="5562600" y="1682497"/>
            <a:ext cx="3402016" cy="2999185"/>
          </a:xfrm>
        </p:spPr>
        <p:txBody>
          <a:bodyPr>
            <a:normAutofit/>
          </a:bodyPr>
          <a:lstStyle/>
          <a:p>
            <a:r>
              <a:rPr lang="en-US" sz="1600" dirty="0"/>
              <a:t>Found through 2-step differential correction process</a:t>
            </a:r>
            <a:r>
              <a:rPr lang="en-US" sz="1600" baseline="30000" dirty="0"/>
              <a:t>3</a:t>
            </a:r>
            <a:endParaRPr lang="en-US" sz="1600" dirty="0"/>
          </a:p>
          <a:p>
            <a:r>
              <a:rPr lang="en-US" sz="1600" dirty="0"/>
              <a:t>177-day period, about Sun-Earth L2 ecliptic</a:t>
            </a:r>
          </a:p>
        </p:txBody>
      </p:sp>
      <p:sp>
        <p:nvSpPr>
          <p:cNvPr id="3" name="Title 2">
            <a:extLst>
              <a:ext uri="{FF2B5EF4-FFF2-40B4-BE49-F238E27FC236}">
                <a16:creationId xmlns:a16="http://schemas.microsoft.com/office/drawing/2014/main" id="{0E9BBC4A-7EEF-405B-8861-46F6A3545099}"/>
              </a:ext>
            </a:extLst>
          </p:cNvPr>
          <p:cNvSpPr>
            <a:spLocks noGrp="1"/>
          </p:cNvSpPr>
          <p:nvPr>
            <p:ph type="title"/>
          </p:nvPr>
        </p:nvSpPr>
        <p:spPr/>
        <p:txBody>
          <a:bodyPr>
            <a:normAutofit fontScale="90000"/>
          </a:bodyPr>
          <a:lstStyle/>
          <a:p>
            <a:r>
              <a:rPr lang="en-US" dirty="0"/>
              <a:t>Final Orbit - Lissajous</a:t>
            </a:r>
          </a:p>
        </p:txBody>
      </p:sp>
      <p:sp>
        <p:nvSpPr>
          <p:cNvPr id="6" name="TextBox 5">
            <a:extLst>
              <a:ext uri="{FF2B5EF4-FFF2-40B4-BE49-F238E27FC236}">
                <a16:creationId xmlns:a16="http://schemas.microsoft.com/office/drawing/2014/main" id="{5337C984-1092-4B52-8995-1CA5BF37CBFD}"/>
              </a:ext>
            </a:extLst>
          </p:cNvPr>
          <p:cNvSpPr txBox="1"/>
          <p:nvPr/>
        </p:nvSpPr>
        <p:spPr>
          <a:xfrm>
            <a:off x="152400" y="4839277"/>
            <a:ext cx="9753600" cy="230832"/>
          </a:xfrm>
          <a:prstGeom prst="rect">
            <a:avLst/>
          </a:prstGeom>
          <a:noFill/>
        </p:spPr>
        <p:txBody>
          <a:bodyPr wrap="square" rtlCol="0">
            <a:spAutoFit/>
          </a:bodyPr>
          <a:lstStyle/>
          <a:p>
            <a:r>
              <a:rPr lang="en-US" sz="900" baseline="30000" dirty="0">
                <a:latin typeface="Arial" panose="020B0604020202020204" pitchFamily="34" charset="0"/>
                <a:cs typeface="Arial" panose="020B0604020202020204" pitchFamily="34" charset="0"/>
              </a:rPr>
              <a:t>3</a:t>
            </a:r>
            <a:r>
              <a:rPr lang="en-US" sz="900" dirty="0">
                <a:latin typeface="Arial" panose="020B0604020202020204" pitchFamily="34" charset="0"/>
                <a:cs typeface="Arial" panose="020B0604020202020204" pitchFamily="34" charset="0"/>
              </a:rPr>
              <a:t>K. C. Howell and H. </a:t>
            </a:r>
            <a:r>
              <a:rPr lang="en-US" sz="900" dirty="0" err="1">
                <a:latin typeface="Arial" panose="020B0604020202020204" pitchFamily="34" charset="0"/>
                <a:cs typeface="Arial" panose="020B0604020202020204" pitchFamily="34" charset="0"/>
              </a:rPr>
              <a:t>Pernicka</a:t>
            </a:r>
            <a:r>
              <a:rPr lang="en-US" sz="900" dirty="0">
                <a:latin typeface="Arial" panose="020B0604020202020204" pitchFamily="34" charset="0"/>
                <a:cs typeface="Arial" panose="020B0604020202020204" pitchFamily="34" charset="0"/>
              </a:rPr>
              <a:t>, “Numerical Determination of Lissajous Trajectories in the Restricted Three-Body Problem,” Celestial Mechanics, Vol. 41, 1988</a:t>
            </a:r>
            <a:endParaRPr lang="en-US" sz="1050" dirty="0"/>
          </a:p>
        </p:txBody>
      </p:sp>
      <p:sp>
        <p:nvSpPr>
          <p:cNvPr id="7" name="Slide Number Placeholder 6">
            <a:extLst>
              <a:ext uri="{FF2B5EF4-FFF2-40B4-BE49-F238E27FC236}">
                <a16:creationId xmlns:a16="http://schemas.microsoft.com/office/drawing/2014/main" id="{64278AD2-FCDC-4D6C-966F-12302F836A15}"/>
              </a:ext>
            </a:extLst>
          </p:cNvPr>
          <p:cNvSpPr>
            <a:spLocks noGrp="1"/>
          </p:cNvSpPr>
          <p:nvPr>
            <p:ph type="sldNum" sz="quarter" idx="16"/>
          </p:nvPr>
        </p:nvSpPr>
        <p:spPr/>
        <p:txBody>
          <a:bodyPr/>
          <a:lstStyle/>
          <a:p>
            <a:fld id="{9DA027EF-C4F5-4A22-824B-1225979000D7}" type="slidenum">
              <a:rPr lang="en-US" smtClean="0"/>
              <a:t>7</a:t>
            </a:fld>
            <a:endParaRPr lang="en-US"/>
          </a:p>
        </p:txBody>
      </p:sp>
      <p:pic>
        <p:nvPicPr>
          <p:cNvPr id="5" name="out_rotLissajous100">
            <a:hlinkClick r:id="" action="ppaction://media"/>
            <a:extLst>
              <a:ext uri="{FF2B5EF4-FFF2-40B4-BE49-F238E27FC236}">
                <a16:creationId xmlns:a16="http://schemas.microsoft.com/office/drawing/2014/main" id="{09DB1CC4-3377-4F89-8686-8E8906BBC28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7324" y="933449"/>
            <a:ext cx="5451476" cy="3634317"/>
          </a:xfrm>
          <a:prstGeom prst="rect">
            <a:avLst/>
          </a:prstGeom>
        </p:spPr>
      </p:pic>
    </p:spTree>
    <p:extLst>
      <p:ext uri="{BB962C8B-B14F-4D97-AF65-F5344CB8AC3E}">
        <p14:creationId xmlns:p14="http://schemas.microsoft.com/office/powerpoint/2010/main" val="2050709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9BBC4A-7EEF-405B-8861-46F6A3545099}"/>
              </a:ext>
            </a:extLst>
          </p:cNvPr>
          <p:cNvSpPr>
            <a:spLocks noGrp="1"/>
          </p:cNvSpPr>
          <p:nvPr>
            <p:ph type="title"/>
          </p:nvPr>
        </p:nvSpPr>
        <p:spPr/>
        <p:txBody>
          <a:bodyPr>
            <a:normAutofit fontScale="90000"/>
          </a:bodyPr>
          <a:lstStyle/>
          <a:p>
            <a:r>
              <a:rPr lang="en-US" dirty="0"/>
              <a:t>Invariant Manifold Analysis</a:t>
            </a:r>
          </a:p>
        </p:txBody>
      </p:sp>
      <p:sp>
        <p:nvSpPr>
          <p:cNvPr id="16" name="Text Placeholder 1 2">
            <a:hlinkClick r:id="rId6" action="ppaction://hlinksldjump"/>
            <a:extLst>
              <a:ext uri="{FF2B5EF4-FFF2-40B4-BE49-F238E27FC236}">
                <a16:creationId xmlns:a16="http://schemas.microsoft.com/office/drawing/2014/main" id="{D35ADDA2-2832-4636-A7C7-033D4292F388}"/>
              </a:ext>
            </a:extLst>
          </p:cNvPr>
          <p:cNvSpPr txBox="1">
            <a:spLocks/>
          </p:cNvSpPr>
          <p:nvPr/>
        </p:nvSpPr>
        <p:spPr>
          <a:xfrm>
            <a:off x="576822" y="1201381"/>
            <a:ext cx="7576578" cy="2999185"/>
          </a:xfrm>
          <a:prstGeom prst="rect">
            <a:avLst/>
          </a:prstGeom>
        </p:spPr>
        <p:txBody>
          <a:bodyPr vert="horz" lIns="91440" tIns="45720" rIns="91440" bIns="45720" rtlCol="0">
            <a:normAutofit/>
          </a:bodyPr>
          <a:lstStyle>
            <a:lvl1pPr marL="342891" indent="-342891" algn="l" defTabSz="914377" rtl="0" eaLnBrk="1" latinLnBrk="0" hangingPunct="1">
              <a:spcBef>
                <a:spcPct val="20000"/>
              </a:spcBef>
              <a:buFont typeface="Arial" panose="020B0604020202020204" pitchFamily="34" charset="0"/>
              <a:buChar char="•"/>
              <a:defRPr sz="2400" kern="1200">
                <a:solidFill>
                  <a:schemeClr val="accent2"/>
                </a:solidFill>
                <a:latin typeface="Arial" charset="0"/>
                <a:ea typeface="Arial" charset="0"/>
                <a:cs typeface="Arial" charset="0"/>
              </a:defRPr>
            </a:lvl1pPr>
            <a:lvl2pPr marL="742932" indent="-285744" algn="l" defTabSz="914377" rtl="0" eaLnBrk="1" latinLnBrk="0" hangingPunct="1">
              <a:spcBef>
                <a:spcPct val="20000"/>
              </a:spcBef>
              <a:buFont typeface="Arial" panose="020B0604020202020204" pitchFamily="34" charset="0"/>
              <a:buChar char="–"/>
              <a:defRPr sz="2400" kern="1200">
                <a:solidFill>
                  <a:schemeClr val="accent2"/>
                </a:solidFill>
                <a:latin typeface="Arial" charset="0"/>
                <a:ea typeface="Arial" charset="0"/>
                <a:cs typeface="Arial" charset="0"/>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accent2"/>
                </a:solidFill>
                <a:latin typeface="Arial" charset="0"/>
                <a:ea typeface="Arial" charset="0"/>
                <a:cs typeface="Arial" charset="0"/>
              </a:defRPr>
            </a:lvl3pPr>
            <a:lvl4pPr marL="1600160" indent="-228594" algn="l" defTabSz="914377" rtl="0" eaLnBrk="1" latinLnBrk="0" hangingPunct="1">
              <a:spcBef>
                <a:spcPct val="20000"/>
              </a:spcBef>
              <a:buFont typeface="Arial" panose="020B0604020202020204" pitchFamily="34" charset="0"/>
              <a:buChar char="–"/>
              <a:defRPr sz="2400" kern="1200">
                <a:solidFill>
                  <a:schemeClr val="accent2"/>
                </a:solidFill>
                <a:latin typeface="Arial" charset="0"/>
                <a:ea typeface="Arial" charset="0"/>
                <a:cs typeface="Arial" charset="0"/>
              </a:defRPr>
            </a:lvl4pPr>
            <a:lvl5pPr marL="2057349" indent="-228594" algn="l" defTabSz="914377" rtl="0" eaLnBrk="1" latinLnBrk="0" hangingPunct="1">
              <a:spcBef>
                <a:spcPct val="20000"/>
              </a:spcBef>
              <a:buFont typeface="Arial" panose="020B0604020202020204" pitchFamily="34" charset="0"/>
              <a:buChar char="»"/>
              <a:defRPr sz="2400" kern="1200">
                <a:solidFill>
                  <a:schemeClr val="accent2"/>
                </a:solidFill>
                <a:latin typeface="Arial" charset="0"/>
                <a:ea typeface="Arial" charset="0"/>
                <a:cs typeface="Arial" charset="0"/>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dirty="0"/>
              <a:t>State transition matrix found for periodic orbit </a:t>
            </a:r>
          </a:p>
          <a:p>
            <a:pPr lvl="1"/>
            <a:r>
              <a:rPr lang="en-US" sz="2000" dirty="0"/>
              <a:t>Vertical Lyapunov</a:t>
            </a:r>
          </a:p>
          <a:p>
            <a:pPr marL="457188" lvl="1" indent="0">
              <a:buNone/>
            </a:pPr>
            <a:endParaRPr lang="en-US" sz="2000" dirty="0"/>
          </a:p>
          <a:p>
            <a:r>
              <a:rPr lang="en-US" sz="2000" dirty="0" err="1"/>
              <a:t>Monodromy</a:t>
            </a:r>
            <a:r>
              <a:rPr lang="en-US" sz="2000" dirty="0"/>
              <a:t> Matrix </a:t>
            </a:r>
          </a:p>
        </p:txBody>
      </p:sp>
      <p:pic>
        <p:nvPicPr>
          <p:cNvPr id="18" name="Picture 17">
            <a:extLst>
              <a:ext uri="{FF2B5EF4-FFF2-40B4-BE49-F238E27FC236}">
                <a16:creationId xmlns:a16="http://schemas.microsoft.com/office/drawing/2014/main" id="{1E7F8925-20F8-45E8-AD68-7CA6DECF1CCC}"/>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3579311" y="2502471"/>
            <a:ext cx="853333" cy="254476"/>
          </a:xfrm>
          <a:prstGeom prst="rect">
            <a:avLst/>
          </a:prstGeom>
        </p:spPr>
      </p:pic>
      <p:pic>
        <p:nvPicPr>
          <p:cNvPr id="36" name="Picture 35">
            <a:extLst>
              <a:ext uri="{FF2B5EF4-FFF2-40B4-BE49-F238E27FC236}">
                <a16:creationId xmlns:a16="http://schemas.microsoft.com/office/drawing/2014/main" id="{7A78FD6D-394D-458E-B27E-AC1E0B7C9F7F}"/>
              </a:ext>
            </a:extLst>
          </p:cNvPr>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5105400" y="1791962"/>
            <a:ext cx="2072506" cy="1693860"/>
          </a:xfrm>
          <a:prstGeom prst="rect">
            <a:avLst/>
          </a:prstGeom>
        </p:spPr>
      </p:pic>
      <p:pic>
        <p:nvPicPr>
          <p:cNvPr id="28" name="Picture 27">
            <a:extLst>
              <a:ext uri="{FF2B5EF4-FFF2-40B4-BE49-F238E27FC236}">
                <a16:creationId xmlns:a16="http://schemas.microsoft.com/office/drawing/2014/main" id="{5796A136-B723-46A2-A20F-23B5DBA8D932}"/>
              </a:ext>
            </a:extLst>
          </p:cNvPr>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1295400" y="4181643"/>
            <a:ext cx="3884800" cy="388267"/>
          </a:xfrm>
          <a:prstGeom prst="rect">
            <a:avLst/>
          </a:prstGeom>
        </p:spPr>
      </p:pic>
      <p:sp>
        <p:nvSpPr>
          <p:cNvPr id="37" name="Left Brace 36">
            <a:extLst>
              <a:ext uri="{FF2B5EF4-FFF2-40B4-BE49-F238E27FC236}">
                <a16:creationId xmlns:a16="http://schemas.microsoft.com/office/drawing/2014/main" id="{02B0EDA9-2143-405E-BB94-34B39FD64736}"/>
              </a:ext>
            </a:extLst>
          </p:cNvPr>
          <p:cNvSpPr/>
          <p:nvPr/>
        </p:nvSpPr>
        <p:spPr>
          <a:xfrm>
            <a:off x="4568059" y="1739476"/>
            <a:ext cx="412812" cy="1798833"/>
          </a:xfrm>
          <a:prstGeom prst="leftBrace">
            <a:avLst>
              <a:gd name="adj1" fmla="val 45251"/>
              <a:gd name="adj2" fmla="val 4879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043CC01D-D607-4057-BCA0-A33CE0B304D0}"/>
              </a:ext>
            </a:extLst>
          </p:cNvPr>
          <p:cNvCxnSpPr/>
          <p:nvPr/>
        </p:nvCxnSpPr>
        <p:spPr>
          <a:xfrm>
            <a:off x="2895600" y="4628045"/>
            <a:ext cx="457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67AD5B4-B9A9-4385-9B79-5E83ADDF70DF}"/>
              </a:ext>
            </a:extLst>
          </p:cNvPr>
          <p:cNvCxnSpPr>
            <a:cxnSpLocks/>
          </p:cNvCxnSpPr>
          <p:nvPr/>
        </p:nvCxnSpPr>
        <p:spPr>
          <a:xfrm>
            <a:off x="4038600" y="4634395"/>
            <a:ext cx="1066800" cy="0"/>
          </a:xfrm>
          <a:prstGeom prst="line">
            <a:avLst/>
          </a:prstGeom>
          <a:ln w="38100">
            <a:solidFill>
              <a:schemeClr val="accent1">
                <a:lumMod val="60000"/>
                <a:lumOff val="40000"/>
              </a:schemeClr>
            </a:solidFill>
          </a:ln>
        </p:spPr>
        <p:style>
          <a:lnRef idx="1">
            <a:schemeClr val="accent4"/>
          </a:lnRef>
          <a:fillRef idx="0">
            <a:schemeClr val="accent4"/>
          </a:fillRef>
          <a:effectRef idx="0">
            <a:schemeClr val="accent4"/>
          </a:effectRef>
          <a:fontRef idx="minor">
            <a:schemeClr val="tx1"/>
          </a:fontRef>
        </p:style>
      </p:cxnSp>
      <p:sp>
        <p:nvSpPr>
          <p:cNvPr id="42" name="Slide Number Placeholder 41">
            <a:extLst>
              <a:ext uri="{FF2B5EF4-FFF2-40B4-BE49-F238E27FC236}">
                <a16:creationId xmlns:a16="http://schemas.microsoft.com/office/drawing/2014/main" id="{8757C9E6-685F-436D-A7F3-487D4428B74C}"/>
              </a:ext>
            </a:extLst>
          </p:cNvPr>
          <p:cNvSpPr>
            <a:spLocks noGrp="1"/>
          </p:cNvSpPr>
          <p:nvPr>
            <p:ph type="sldNum" sz="quarter" idx="16"/>
          </p:nvPr>
        </p:nvSpPr>
        <p:spPr/>
        <p:txBody>
          <a:bodyPr/>
          <a:lstStyle/>
          <a:p>
            <a:fld id="{9DA027EF-C4F5-4A22-824B-1225979000D7}" type="slidenum">
              <a:rPr lang="en-US" smtClean="0"/>
              <a:t>8</a:t>
            </a:fld>
            <a:endParaRPr lang="en-US"/>
          </a:p>
        </p:txBody>
      </p:sp>
      <p:sp>
        <p:nvSpPr>
          <p:cNvPr id="46" name="TextBox 45">
            <a:extLst>
              <a:ext uri="{FF2B5EF4-FFF2-40B4-BE49-F238E27FC236}">
                <a16:creationId xmlns:a16="http://schemas.microsoft.com/office/drawing/2014/main" id="{FA011B75-A6D3-4122-B6F5-33857F55DCFA}"/>
              </a:ext>
            </a:extLst>
          </p:cNvPr>
          <p:cNvSpPr txBox="1"/>
          <p:nvPr/>
        </p:nvSpPr>
        <p:spPr>
          <a:xfrm>
            <a:off x="287899" y="3520618"/>
            <a:ext cx="2713372" cy="369332"/>
          </a:xfrm>
          <a:prstGeom prst="rect">
            <a:avLst/>
          </a:prstGeom>
          <a:noFill/>
        </p:spPr>
        <p:txBody>
          <a:bodyPr wrap="none" rtlCol="0">
            <a:spAutoFit/>
          </a:bodyPr>
          <a:lstStyle/>
          <a:p>
            <a:r>
              <a:rPr lang="en-US" dirty="0">
                <a:solidFill>
                  <a:schemeClr val="accent1"/>
                </a:solidFill>
              </a:rPr>
              <a:t>Point on Vertical Lyapunov</a:t>
            </a:r>
          </a:p>
        </p:txBody>
      </p:sp>
      <p:cxnSp>
        <p:nvCxnSpPr>
          <p:cNvPr id="48" name="Straight Arrow Connector 47">
            <a:extLst>
              <a:ext uri="{FF2B5EF4-FFF2-40B4-BE49-F238E27FC236}">
                <a16:creationId xmlns:a16="http://schemas.microsoft.com/office/drawing/2014/main" id="{917E7E53-217E-451C-9D54-FDEF569630E4}"/>
              </a:ext>
            </a:extLst>
          </p:cNvPr>
          <p:cNvCxnSpPr/>
          <p:nvPr/>
        </p:nvCxnSpPr>
        <p:spPr>
          <a:xfrm>
            <a:off x="2286000" y="3942119"/>
            <a:ext cx="609600" cy="25844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429BB0F2-2607-422C-9444-7C4C76560334}"/>
              </a:ext>
            </a:extLst>
          </p:cNvPr>
          <p:cNvSpPr txBox="1"/>
          <p:nvPr/>
        </p:nvSpPr>
        <p:spPr>
          <a:xfrm>
            <a:off x="5898778" y="3996977"/>
            <a:ext cx="2140330" cy="369332"/>
          </a:xfrm>
          <a:prstGeom prst="rect">
            <a:avLst/>
          </a:prstGeom>
          <a:noFill/>
          <a:ln>
            <a:solidFill>
              <a:schemeClr val="bg1"/>
            </a:solidFill>
          </a:ln>
        </p:spPr>
        <p:txBody>
          <a:bodyPr wrap="none" rtlCol="0">
            <a:spAutoFit/>
          </a:bodyPr>
          <a:lstStyle/>
          <a:p>
            <a:r>
              <a:rPr lang="en-US" dirty="0">
                <a:solidFill>
                  <a:schemeClr val="accent1">
                    <a:lumMod val="60000"/>
                    <a:lumOff val="40000"/>
                  </a:schemeClr>
                </a:solidFill>
              </a:rPr>
              <a:t>Unstable eigenvector</a:t>
            </a:r>
          </a:p>
        </p:txBody>
      </p:sp>
      <p:cxnSp>
        <p:nvCxnSpPr>
          <p:cNvPr id="50" name="Straight Arrow Connector 49">
            <a:extLst>
              <a:ext uri="{FF2B5EF4-FFF2-40B4-BE49-F238E27FC236}">
                <a16:creationId xmlns:a16="http://schemas.microsoft.com/office/drawing/2014/main" id="{4371097E-CB93-40A3-8044-1D1731172907}"/>
              </a:ext>
            </a:extLst>
          </p:cNvPr>
          <p:cNvCxnSpPr>
            <a:cxnSpLocks/>
            <a:stCxn id="49" idx="1"/>
          </p:cNvCxnSpPr>
          <p:nvPr/>
        </p:nvCxnSpPr>
        <p:spPr>
          <a:xfrm flipH="1">
            <a:off x="5334000" y="4181643"/>
            <a:ext cx="564778" cy="237610"/>
          </a:xfrm>
          <a:prstGeom prst="straightConnector1">
            <a:avLst/>
          </a:prstGeom>
          <a:ln w="190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EB9E1A4E-D52C-4295-8533-579C8D1DDD95}"/>
              </a:ext>
            </a:extLst>
          </p:cNvPr>
          <p:cNvSpPr/>
          <p:nvPr/>
        </p:nvSpPr>
        <p:spPr>
          <a:xfrm>
            <a:off x="261714" y="4861603"/>
            <a:ext cx="8612689" cy="230832"/>
          </a:xfrm>
          <a:prstGeom prst="rect">
            <a:avLst/>
          </a:prstGeom>
        </p:spPr>
        <p:txBody>
          <a:bodyPr wrap="square">
            <a:spAutoFit/>
          </a:bodyPr>
          <a:lstStyle/>
          <a:p>
            <a:r>
              <a:rPr lang="en-US" sz="900" baseline="30000" dirty="0">
                <a:latin typeface="Arial" panose="020B0604020202020204" pitchFamily="34" charset="0"/>
                <a:cs typeface="Arial" panose="020B0604020202020204" pitchFamily="34" charset="0"/>
              </a:rPr>
              <a:t>4</a:t>
            </a:r>
            <a:r>
              <a:rPr lang="en-US" sz="900" dirty="0">
                <a:latin typeface="Arial" panose="020B0604020202020204" pitchFamily="34" charset="0"/>
                <a:cs typeface="Arial" panose="020B0604020202020204" pitchFamily="34" charset="0"/>
              </a:rPr>
              <a:t>W. S. Koon, M. W. Lo, J. E. Marsden, and S. D. Ross, Dynamical Systems, the Three-Body Problem and Space Mission Design (2011)</a:t>
            </a:r>
          </a:p>
        </p:txBody>
      </p:sp>
    </p:spTree>
    <p:extLst>
      <p:ext uri="{BB962C8B-B14F-4D97-AF65-F5344CB8AC3E}">
        <p14:creationId xmlns:p14="http://schemas.microsoft.com/office/powerpoint/2010/main" val="2803910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9BBC4A-7EEF-405B-8861-46F6A3545099}"/>
              </a:ext>
            </a:extLst>
          </p:cNvPr>
          <p:cNvSpPr>
            <a:spLocks noGrp="1"/>
          </p:cNvSpPr>
          <p:nvPr>
            <p:ph type="title"/>
          </p:nvPr>
        </p:nvSpPr>
        <p:spPr/>
        <p:txBody>
          <a:bodyPr>
            <a:normAutofit fontScale="90000"/>
          </a:bodyPr>
          <a:lstStyle/>
          <a:p>
            <a:r>
              <a:rPr lang="en-US" dirty="0"/>
              <a:t>Invariant Manifold Analysis</a:t>
            </a:r>
          </a:p>
        </p:txBody>
      </p:sp>
      <p:pic>
        <p:nvPicPr>
          <p:cNvPr id="5" name="Graphic 4">
            <a:extLst>
              <a:ext uri="{FF2B5EF4-FFF2-40B4-BE49-F238E27FC236}">
                <a16:creationId xmlns:a16="http://schemas.microsoft.com/office/drawing/2014/main" id="{F320DEEF-4CF2-4A91-A425-71A1059826F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2284" t="41690" r="29047" b="41111"/>
          <a:stretch/>
        </p:blipFill>
        <p:spPr>
          <a:xfrm>
            <a:off x="253119" y="1123950"/>
            <a:ext cx="8637762" cy="3581400"/>
          </a:xfrm>
          <a:prstGeom prst="rect">
            <a:avLst/>
          </a:prstGeom>
        </p:spPr>
      </p:pic>
      <p:sp>
        <p:nvSpPr>
          <p:cNvPr id="6" name="Slide Number Placeholder 5">
            <a:extLst>
              <a:ext uri="{FF2B5EF4-FFF2-40B4-BE49-F238E27FC236}">
                <a16:creationId xmlns:a16="http://schemas.microsoft.com/office/drawing/2014/main" id="{9B7F13F9-7779-4EFA-BC2A-BA1F525C0742}"/>
              </a:ext>
            </a:extLst>
          </p:cNvPr>
          <p:cNvSpPr>
            <a:spLocks noGrp="1"/>
          </p:cNvSpPr>
          <p:nvPr>
            <p:ph type="sldNum" sz="quarter" idx="16"/>
          </p:nvPr>
        </p:nvSpPr>
        <p:spPr/>
        <p:txBody>
          <a:bodyPr/>
          <a:lstStyle/>
          <a:p>
            <a:fld id="{9DA027EF-C4F5-4A22-824B-1225979000D7}" type="slidenum">
              <a:rPr lang="en-US" smtClean="0"/>
              <a:t>9</a:t>
            </a:fld>
            <a:endParaRPr lang="en-US"/>
          </a:p>
        </p:txBody>
      </p:sp>
    </p:spTree>
    <p:extLst>
      <p:ext uri="{BB962C8B-B14F-4D97-AF65-F5344CB8AC3E}">
        <p14:creationId xmlns:p14="http://schemas.microsoft.com/office/powerpoint/2010/main" val="2643566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OUTPUTDPI" val="1200"/>
  <p:tag name="ORIGINALHEIGHT" val="911.136"/>
  <p:tag name="ORIGINALWIDTH" val="1999.25"/>
  <p:tag name="LATEXADDIN" val="\documentclass{article}&#10;\usepackage{amsmath}&#10;\usepackage{bm}&#10;\pagestyle{empty}&#10;\begin{document}&#10;&#10;\def\fullEoMFOwithSail{&#10;\begin{bmatrix}&#10;    \dot{x} \\ \dot{y} \\ \dot{z} \\&#10;    \ 2\dot{y} + \frac{\partial \Omega}{\partial x} + \mathbf{a}_{S}\cdot \hat{\mathbf{x}}\\&#10;    -2\dot{x} + \frac{\partial \Omega}{\partial y} + \mathbf{a}_{S}\cdot \hat{\mathbf{y}}\\ \frac{\partial \Omega}{\partial z} + \mathbf{a}_{S}\cdot \hat{\mathbf{z}}&#10;\end{bmatrix}}&#10;&#10;&#10;$\dot{\mathbf{x}} = \mathbf{f}(t,\mathbf{x},\mathbf{u}) =  \fullEoMFOwithSail $&#10;&#10;&#10;\end{document}"/>
  <p:tag name="IGUANATEXSIZE" val="28"/>
  <p:tag name="IGUANATEXCURSOR" val="530"/>
  <p:tag name="TRANSPARENCY" val="True"/>
  <p:tag name="FILENAME" val=""/>
  <p:tag name="LATEXENGINEID" val="0"/>
  <p:tag name="TEMPFOLDER" val="D:\tmp\"/>
  <p:tag name="LATEXFORMHEIGHT" val="312"/>
  <p:tag name="LATEXFORMWIDTH" val="384"/>
  <p:tag name="LATEXFORMWRAP" val="True"/>
  <p:tag name="BITMAPVECTOR" val="0"/>
</p:tagLst>
</file>

<file path=ppt/tags/tag10.xml><?xml version="1.0" encoding="utf-8"?>
<p:tagLst xmlns:a="http://schemas.openxmlformats.org/drawingml/2006/main" xmlns:r="http://schemas.openxmlformats.org/officeDocument/2006/relationships" xmlns:p="http://schemas.openxmlformats.org/presentationml/2006/main">
  <p:tag name="OUTPUTDPI" val="1200"/>
  <p:tag name="ORIGINALHEIGHT" val="821.8972"/>
  <p:tag name="ORIGINALWIDTH" val="1005.624"/>
  <p:tag name="LATEXADDIN" val="\documentclass{article}&#10;\usepackage{amsmath}&#10;\usepackage{bm}&#10;\pagestyle{empty}&#10;\begin{document}&#10;&#10;&#10;\begin{align*}&#10;    \lambda_1 &amp;&gt; 1 \\&#10;    \lambda_2 &amp;= \frac{1}{\lambda_1} \\&#10;    \lambda_3 &amp;= \lambda_4 = 1\\&#10;    \lambda_5 &amp;= \bar{\lambda}_6 \ , \ |\lambda_5| = 1.&#10;\end{align*}&#10;&#10;\end{document}"/>
  <p:tag name="IGUANATEXSIZE" val="28"/>
  <p:tag name="IGUANATEXCURSOR" val="245"/>
  <p:tag name="TRANSPARENCY" val="True"/>
  <p:tag name="FILENAME" val=""/>
  <p:tag name="LATEXENGINEID" val="0"/>
  <p:tag name="TEMPFOLDER" val="D:\tmp\"/>
  <p:tag name="LATEXFORMHEIGHT" val="312"/>
  <p:tag name="LATEXFORMWIDTH" val="384"/>
  <p:tag name="LATEXFORMWRAP" val="True"/>
  <p:tag name="BITMAPVECTOR" val="0"/>
</p:tagLst>
</file>

<file path=ppt/tags/tag11.xml><?xml version="1.0" encoding="utf-8"?>
<p:tagLst xmlns:a="http://schemas.openxmlformats.org/drawingml/2006/main" xmlns:r="http://schemas.openxmlformats.org/officeDocument/2006/relationships" xmlns:p="http://schemas.openxmlformats.org/presentationml/2006/main">
  <p:tag name="OUTPUTDPI" val="1200"/>
  <p:tag name="ORIGINALHEIGHT" val="136.4829"/>
  <p:tag name="ORIGINALWIDTH" val="1365.579"/>
  <p:tag name="LATEXADDIN" val="\documentclass{article}&#10;\usepackage{amsmath}&#10;\usepackage{bm}&#10;\pagestyle{empty}&#10;\begin{document}&#10;&#10;&#10;$\mathbf{x}^{\mathcal{U}}_0 (\mathbf{x}^{P}_0) = \mathbf{x}^{P}_0 + \epsilon \mathbf{Y}^\mathcal{U} (\mathbf{x}^{P}_0)$&#10;&#10;\end{document}"/>
  <p:tag name="IGUANATEXSIZE" val="28"/>
  <p:tag name="IGUANATEXCURSOR" val="216"/>
  <p:tag name="TRANSPARENCY" val="True"/>
  <p:tag name="FILENAME" val=""/>
  <p:tag name="LATEXENGINEID" val="0"/>
  <p:tag name="TEMPFOLDER" val="D:\tmp\"/>
  <p:tag name="LATEXFORMHEIGHT" val="312"/>
  <p:tag name="LATEXFORMWIDTH" val="384"/>
  <p:tag name="LATEXFORMWRAP" val="True"/>
  <p:tag name="BITMAPVECTOR" val="0"/>
</p:tagLst>
</file>

<file path=ppt/tags/tag12.xml><?xml version="1.0" encoding="utf-8"?>
<p:tagLst xmlns:a="http://schemas.openxmlformats.org/drawingml/2006/main" xmlns:r="http://schemas.openxmlformats.org/officeDocument/2006/relationships" xmlns:p="http://schemas.openxmlformats.org/presentationml/2006/main">
  <p:tag name="OUTPUTDPI" val="1200"/>
  <p:tag name="ORIGINALHEIGHT" val="902.1373"/>
  <p:tag name="ORIGINALWIDTH" val="1359.58"/>
  <p:tag name="LATEXADDIN" val="\documentclass{article}&#10;\usepackage{amsmath}&#10;\usepackage{bm}&#10;\pagestyle{empty}&#10;\begin{document}&#10;&#10;&#10;\begin{align*}&#10;    n_x &amp;= \frac{|v_y|}{\sqrt{v_y^2 + \xi^2(v_y^2+v_z^2)}}, \\ &#10;    n_y &amp;= \xi n_x, \ \ \text{and} \\&#10;    n_z &amp;= \frac{v_z}{v_y} n_y&#10;\end{align*}&#10;&#10;\end{document}"/>
  <p:tag name="IGUANATEXSIZE" val="28"/>
  <p:tag name="IGUANATEXCURSOR" val="258"/>
  <p:tag name="TRANSPARENCY" val="True"/>
  <p:tag name="FILENAME" val=""/>
  <p:tag name="LATEXENGINEID" val="0"/>
  <p:tag name="TEMPFOLDER" val="D:\tmp\"/>
  <p:tag name="LATEXFORMHEIGHT" val="312"/>
  <p:tag name="LATEXFORMWIDTH" val="384"/>
  <p:tag name="LATEXFORMWRAP" val="True"/>
  <p:tag name="BITMAPVECTOR" val="0"/>
</p:tagLst>
</file>

<file path=ppt/tags/tag13.xml><?xml version="1.0" encoding="utf-8"?>
<p:tagLst xmlns:a="http://schemas.openxmlformats.org/drawingml/2006/main" xmlns:r="http://schemas.openxmlformats.org/officeDocument/2006/relationships" xmlns:p="http://schemas.openxmlformats.org/presentationml/2006/main">
  <p:tag name="OUTPUTDPI" val="1200"/>
  <p:tag name="ORIGINALHEIGHT" val="243.7195"/>
  <p:tag name="ORIGINALWIDTH" val="1502.062"/>
  <p:tag name="LATEXADDIN" val="\documentclass{article}&#10;\usepackage{amsmath}&#10;\usepackage{bm}&#10;\pagestyle{empty}&#10;\begin{document}&#10;&#10;&#10;$\xi = \frac{-3v_x v_y \pm v_y \sqrt{9v_x^2 + 8(v_y^2+v_z^2)}}{4(v_y^2+v_z^2)}$&#10;&#10;\end{document}"/>
  <p:tag name="IGUANATEXSIZE" val="28"/>
  <p:tag name="IGUANATEXCURSOR" val="176"/>
  <p:tag name="TRANSPARENCY" val="True"/>
  <p:tag name="FILENAME" val=""/>
  <p:tag name="LATEXENGINEID" val="0"/>
  <p:tag name="TEMPFOLDER" val="D:\tmp\"/>
  <p:tag name="LATEXFORMHEIGHT" val="312"/>
  <p:tag name="LATEXFORMWIDTH" val="384"/>
  <p:tag name="LATEXFORMWRAP" val="True"/>
  <p:tag name="BITMAPVECTOR" val="0"/>
</p:tagLst>
</file>

<file path=ppt/tags/tag14.xml><?xml version="1.0" encoding="utf-8"?>
<p:tagLst xmlns:a="http://schemas.openxmlformats.org/drawingml/2006/main" xmlns:r="http://schemas.openxmlformats.org/officeDocument/2006/relationships" xmlns:p="http://schemas.openxmlformats.org/presentationml/2006/main">
  <p:tag name="OUTPUTDPI" val="1200"/>
  <p:tag name="ORIGINALHEIGHT" val="193.4758"/>
  <p:tag name="ORIGINALWIDTH" val="862.3922"/>
  <p:tag name="LATEXADDIN" val="\documentclass{article}&#10;\usepackage{amsmath}&#10;\usepackage{bm}&#10;\pagestyle{empty}&#10;\begin{document}&#10;&#10;&#10;$\displaystyle \max_{\hat{\mathbf{n}}} \  \mathbf{a}_{S}(\hat{\mathbf{n}}) \cdot {}^\mathcal{R}\mathbf{v}$&#10;&#10;\end{document}"/>
  <p:tag name="IGUANATEXSIZE" val="16"/>
  <p:tag name="IGUANATEXCURSOR" val="192"/>
  <p:tag name="TRANSPARENCY" val="True"/>
  <p:tag name="FILENAME" val=""/>
  <p:tag name="LATEXENGINEID" val="0"/>
  <p:tag name="TEMPFOLDER" val="D:\tmp\"/>
  <p:tag name="LATEXFORMHEIGHT" val="312"/>
  <p:tag name="LATEXFORMWIDTH" val="384"/>
  <p:tag name="LATEXFORMWRAP" val="True"/>
  <p:tag name="BITMAPVECTOR" val="0"/>
</p:tagLst>
</file>

<file path=ppt/tags/tag15.xml><?xml version="1.0" encoding="utf-8"?>
<p:tagLst xmlns:a="http://schemas.openxmlformats.org/drawingml/2006/main" xmlns:r="http://schemas.openxmlformats.org/officeDocument/2006/relationships" xmlns:p="http://schemas.openxmlformats.org/presentationml/2006/main">
  <p:tag name="OUTPUTDPI" val="1200"/>
  <p:tag name="ORIGINALHEIGHT" val="113.2358"/>
  <p:tag name="ORIGINALWIDTH" val="1136.858"/>
  <p:tag name="LATEXADDIN" val="\documentclass{article}&#10;\usepackage{amsmath}&#10;\usepackage{bm}&#10;\pagestyle{empty}&#10;\begin{document}&#10;&#10;&#10;$\mathbf{u} = u_1 \hat{\mathbf{x}} + u_2 \hat{\mathbf{y}} + u_3 \hat{\mathbf{z}}$&#10;&#10;\end{document}"/>
  <p:tag name="IGUANATEXSIZE" val="18"/>
  <p:tag name="IGUANATEXCURSOR" val="178"/>
  <p:tag name="TRANSPARENCY" val="True"/>
  <p:tag name="FILENAME" val=""/>
  <p:tag name="LATEXENGINEID" val="0"/>
  <p:tag name="TEMPFOLDER" val="D:\tmp\"/>
  <p:tag name="LATEXFORMHEIGHT" val="312"/>
  <p:tag name="LATEXFORMWIDTH" val="384"/>
  <p:tag name="LATEXFORMWRAP" val="True"/>
  <p:tag name="BITMAPVECTOR" val="0"/>
</p:tagLst>
</file>

<file path=ppt/tags/tag16.xml><?xml version="1.0" encoding="utf-8"?>
<p:tagLst xmlns:a="http://schemas.openxmlformats.org/drawingml/2006/main" xmlns:r="http://schemas.openxmlformats.org/officeDocument/2006/relationships" xmlns:p="http://schemas.openxmlformats.org/presentationml/2006/main">
  <p:tag name="OUTPUTDPI" val="1200"/>
  <p:tag name="ORIGINALHEIGHT" val="149.9813"/>
  <p:tag name="ORIGINALWIDTH" val="1973.753"/>
  <p:tag name="LATEXADDIN" val="\documentclass{article}&#10;\usepackage{amsmath}&#10;\usepackage{bm}&#10;\pagestyle{empty}&#10;\begin{document}&#10;&#10;&#10;$H_T(t,\mathbf{x},\mathbf{u},\mathbf{\lambda}) = \frac{1}{2}\mathbf{u} \cdot \mathbf{u} + \bm{\lambda}^T\mathbf{f}(t,\mathbf{x},\mathbf{u})$&#10;&#10;\end{document}"/>
  <p:tag name="IGUANATEXSIZE" val="28"/>
  <p:tag name="IGUANATEXCURSOR" val="237"/>
  <p:tag name="TRANSPARENCY" val="True"/>
  <p:tag name="FILENAME" val=""/>
  <p:tag name="LATEXENGINEID" val="0"/>
  <p:tag name="TEMPFOLDER" val="D:\tmp\"/>
  <p:tag name="LATEXFORMHEIGHT" val="312"/>
  <p:tag name="LATEXFORMWIDTH" val="384"/>
  <p:tag name="LATEXFORMWRAP" val="True"/>
  <p:tag name="BITMAPVECTOR" val="0"/>
</p:tagLst>
</file>

<file path=ppt/tags/tag17.xml><?xml version="1.0" encoding="utf-8"?>
<p:tagLst xmlns:a="http://schemas.openxmlformats.org/drawingml/2006/main" xmlns:r="http://schemas.openxmlformats.org/officeDocument/2006/relationships" xmlns:p="http://schemas.openxmlformats.org/presentationml/2006/main">
  <p:tag name="OUTPUTDPI" val="1200"/>
  <p:tag name="ORIGINALHEIGHT" val="448.4439"/>
  <p:tag name="ORIGINALWIDTH" val="623.1721"/>
  <p:tag name="LATEXADDIN" val="\documentclass{article}&#10;\usepackage{amsmath}&#10;\usepackage{bm}&#10;\pagestyle{empty}&#10;\begin{document}&#10;&#10;\def\jacEoM{&#10;\begin{bmatrix}&#10;       \mathbf{0}_{3\times3} &amp; \mathbf{I}_{3\times3} \\&#10;       -\mathcal{U} &amp; 2\Delta&#10;\end{bmatrix}}&#10;&#10;\def\jacEoMDel{&#10;\begin{bmatrix}&#10;       0 &amp; 1 &amp; 0 \\&#10;       -1 &amp; 0 &amp; 0 \\&#10;       0 &amp; 0 &amp; 0&#10;\end{bmatrix}}&#10;&#10;\def\lambdas{&#10;\begin{bmatrix}&#10;       \bm{\lambda}_4 \\&#10;       \bm{\lambda}_5 \\   &#10;       \bm{\lambda}_6 &#10;\end{bmatrix}}&#10;&#10;&#10;&#10;$\mathbf{u} =-\lambdas$&#10;%and&#10;%\begin{equation}&#10;%    \mathcal{U} = \jacEoMU,&#10;%\end{equation}&#10;&#10;\end{document}"/>
  <p:tag name="IGUANATEXSIZE" val="28"/>
  <p:tag name="IGUANATEXCURSOR" val="480"/>
  <p:tag name="TRANSPARENCY" val="True"/>
  <p:tag name="FILENAME" val=""/>
  <p:tag name="LATEXENGINEID" val="0"/>
  <p:tag name="TEMPFOLDER" val="D:\tmp\"/>
  <p:tag name="LATEXFORMHEIGHT" val="312"/>
  <p:tag name="LATEXFORMWIDTH" val="692.25"/>
  <p:tag name="LATEXFORMWRAP" val="True"/>
  <p:tag name="BITMAPVECTOR" val="0"/>
</p:tagLst>
</file>

<file path=ppt/tags/tag18.xml><?xml version="1.0" encoding="utf-8"?>
<p:tagLst xmlns:a="http://schemas.openxmlformats.org/drawingml/2006/main" xmlns:r="http://schemas.openxmlformats.org/officeDocument/2006/relationships" xmlns:p="http://schemas.openxmlformats.org/presentationml/2006/main">
  <p:tag name="OUTPUTDPI" val="1200"/>
  <p:tag name="ORIGINALHEIGHT" val="326.9591"/>
  <p:tag name="ORIGINALWIDTH" val="1677.54"/>
  <p:tag name="LATEXADDIN" val="\documentclass{article}&#10;\usepackage{amsmath}&#10;\usepackage{bm}&#10;\pagestyle{empty}&#10;\begin{document}&#10;&#10;&#10;$\displaystyle \min_{t_E,n_M, t_M,\Delta t} \  \frac{1}{\Delta t}\int_{t_E}^{t_E+\Delta t} |\bm{\lambda}_v| \ dt$&#10;&#10;\end{document}"/>
  <p:tag name="IGUANATEXSIZE" val="28"/>
  <p:tag name="IGUANATEXCURSOR" val="210"/>
  <p:tag name="TRANSPARENCY" val="True"/>
  <p:tag name="FILENAME" val=""/>
  <p:tag name="LATEXENGINEID" val="0"/>
  <p:tag name="TEMPFOLDER" val="D:\tmp\"/>
  <p:tag name="LATEXFORMHEIGHT" val="312"/>
  <p:tag name="LATEXFORMWIDTH" val="384"/>
  <p:tag name="LATEXFORMWRAP" val="True"/>
  <p:tag name="BITMAPVECTOR" val="0"/>
</p:tagLst>
</file>

<file path=ppt/tags/tag19.xml><?xml version="1.0" encoding="utf-8"?>
<p:tagLst xmlns:a="http://schemas.openxmlformats.org/drawingml/2006/main" xmlns:r="http://schemas.openxmlformats.org/officeDocument/2006/relationships" xmlns:p="http://schemas.openxmlformats.org/presentationml/2006/main">
  <p:tag name="OUTPUTDPI" val="1200"/>
  <p:tag name="ORIGINALHEIGHT" val="90.73866"/>
  <p:tag name="ORIGINALWIDTH" val="139.4826"/>
  <p:tag name="LATEXADDIN" val="\documentclass{article}&#10;\usepackage{amsmath}&#10;\usepackage{bm}&#10;\pagestyle{empty}&#10;\begin{document}&#10;&#10;&#10;$\Delta t$&#10;&#10;\end{document}"/>
  <p:tag name="IGUANATEXSIZE" val="28"/>
  <p:tag name="IGUANATEXCURSOR" val="107"/>
  <p:tag name="TRANSPARENCY" val="True"/>
  <p:tag name="FILENAME" val=""/>
  <p:tag name="LATEXENGINEID" val="0"/>
  <p:tag name="TEMPFOLDER" val="D:\tmp\"/>
  <p:tag name="LATEXFORMHEIGHT" val="312"/>
  <p:tag name="LATEXFORMWIDTH" val="384"/>
  <p:tag name="LATEXFORMWRAP" val="True"/>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OUTPUTDPI" val="1200"/>
  <p:tag name="ORIGINALHEIGHT" val="168.7289"/>
  <p:tag name="ORIGINALWIDTH" val="1867.266"/>
  <p:tag name="LATEXADDIN" val="\documentclass{article}&#10;\usepackage{amsmath}&#10;\usepackage{bm}&#10;\pagestyle{empty}&#10;\begin{document}&#10;&#10;&#10;$\Omega(x,y,z) = \frac{1}{2}(x^2+y^2) + \frac{1-\mu}{r_1} + \frac{\mu}{r_2}$&#10;&#10;\end{document}"/>
  <p:tag name="IGUANATEXSIZE" val="28"/>
  <p:tag name="IGUANATEXCURSOR" val="174"/>
  <p:tag name="TRANSPARENCY" val="True"/>
  <p:tag name="FILENAME" val=""/>
  <p:tag name="LATEXENGINEID" val="0"/>
  <p:tag name="TEMPFOLDER" val="D:\tmp\"/>
  <p:tag name="LATEXFORMHEIGHT" val="312"/>
  <p:tag name="LATEXFORMWIDTH" val="384"/>
  <p:tag name="LATEXFORMWRAP" val="True"/>
  <p:tag name="BITMAPVECTOR" val="0"/>
</p:tagLst>
</file>

<file path=ppt/tags/tag20.xml><?xml version="1.0" encoding="utf-8"?>
<p:tagLst xmlns:a="http://schemas.openxmlformats.org/drawingml/2006/main" xmlns:r="http://schemas.openxmlformats.org/officeDocument/2006/relationships" xmlns:p="http://schemas.openxmlformats.org/presentationml/2006/main">
  <p:tag name="OUTPUTDPI" val="1200"/>
  <p:tag name="ORIGINALHEIGHT" val="73.49078"/>
  <p:tag name="ORIGINALWIDTH" val="171.7285"/>
  <p:tag name="LATEXADDIN" val="\documentclass{article}&#10;\usepackage{amsmath}&#10;\usepackage{bm}&#10;\pagestyle{empty}&#10;\begin{document}&#10;&#10;&#10;$n_M$&#10;&#10;\end{document}"/>
  <p:tag name="IGUANATEXSIZE" val="28"/>
  <p:tag name="IGUANATEXCURSOR" val="102"/>
  <p:tag name="TRANSPARENCY" val="True"/>
  <p:tag name="FILENAME" val=""/>
  <p:tag name="LATEXENGINEID" val="0"/>
  <p:tag name="TEMPFOLDER" val="D:\tmp\"/>
  <p:tag name="LATEXFORMHEIGHT" val="312"/>
  <p:tag name="LATEXFORMWIDTH" val="384"/>
  <p:tag name="LATEXFORMWRAP" val="True"/>
  <p:tag name="BITMAPVECTOR" val="0"/>
</p:tagLst>
</file>

<file path=ppt/tags/tag21.xml><?xml version="1.0" encoding="utf-8"?>
<p:tagLst xmlns:a="http://schemas.openxmlformats.org/drawingml/2006/main" xmlns:r="http://schemas.openxmlformats.org/officeDocument/2006/relationships" xmlns:p="http://schemas.openxmlformats.org/presentationml/2006/main">
  <p:tag name="OUTPUTDPI" val="1200"/>
  <p:tag name="ORIGINALHEIGHT" val="448.4439"/>
  <p:tag name="ORIGINALWIDTH" val="1584.552"/>
  <p:tag name="LATEXADDIN" val="\documentclass{article}&#10;\usepackage{amsmath}&#10;\usepackage{bm}&#10;\pagestyle{empty}&#10;\begin{document}&#10;&#10;\def\lvSph{ &#10;\begin{bmatrix}&#10;    \cos{\bar{\alpha}}  \\&#10;    \sin{\bar{\alpha}}\cos{\bar{\delta}} \\&#10;    \sin{\bar{\alpha}}\sin{\bar{\delta}}&#10;\end{bmatrix}}&#10;\def\lv{ &#10;\begin{bmatrix}&#10;    \lambda_{4,\mathcal{S}}  \\&#10;    \lambda_{5,\mathcal{S}} \\&#10;    \lambda_{6,\mathcal{S}}&#10;\end{bmatrix}}&#10;${}^\mathcal{S}\hat{\bm{\lambda}}_v = \lv = \lvSph$&#10;&#10;\end{document}"/>
  <p:tag name="IGUANATEXSIZE" val="24"/>
  <p:tag name="IGUANATEXCURSOR" val="436"/>
  <p:tag name="TRANSPARENCY" val="True"/>
  <p:tag name="FILENAME" val=""/>
  <p:tag name="LATEXENGINEID" val="0"/>
  <p:tag name="TEMPFOLDER" val="D:\tmp\"/>
  <p:tag name="LATEXFORMHEIGHT" val="312"/>
  <p:tag name="LATEXFORMWIDTH" val="384"/>
  <p:tag name="LATEXFORMWRAP" val="True"/>
  <p:tag name="BITMAPVECTOR" val="0"/>
</p:tagLst>
</file>

<file path=ppt/tags/tag22.xml><?xml version="1.0" encoding="utf-8"?>
<p:tagLst xmlns:a="http://schemas.openxmlformats.org/drawingml/2006/main" xmlns:r="http://schemas.openxmlformats.org/officeDocument/2006/relationships" xmlns:p="http://schemas.openxmlformats.org/presentationml/2006/main">
  <p:tag name="OUTPUTDPI" val="1200"/>
  <p:tag name="ORIGINALHEIGHT" val="112.4859"/>
  <p:tag name="ORIGINALWIDTH" val="68.99134"/>
  <p:tag name="LATEXADDIN" val="\documentclass{article}&#10;\usepackage{amsmath}&#10;\usepackage{bm}&#10;\pagestyle{empty}&#10;\begin{document}&#10;&#10;&#10;$\beta$&#10;&#10;\end{document}"/>
  <p:tag name="IGUANATEXSIZE" val="16"/>
  <p:tag name="IGUANATEXCURSOR" val="104"/>
  <p:tag name="TRANSPARENCY" val="True"/>
  <p:tag name="FILENAME" val=""/>
  <p:tag name="LATEXENGINEID" val="0"/>
  <p:tag name="TEMPFOLDER" val="D:\tmp\"/>
  <p:tag name="LATEXFORMHEIGHT" val="312"/>
  <p:tag name="LATEXFORMWIDTH" val="384"/>
  <p:tag name="LATEXFORMWRAP" val="True"/>
  <p:tag name="BITMAPVECTOR" val="0"/>
</p:tagLst>
</file>

<file path=ppt/tags/tag23.xml><?xml version="1.0" encoding="utf-8"?>
<p:tagLst xmlns:a="http://schemas.openxmlformats.org/drawingml/2006/main" xmlns:r="http://schemas.openxmlformats.org/officeDocument/2006/relationships" xmlns:p="http://schemas.openxmlformats.org/presentationml/2006/main">
  <p:tag name="OUTPUTDPI" val="1200"/>
  <p:tag name="ORIGINALHEIGHT" val="187.4765"/>
  <p:tag name="ORIGINALWIDTH" val="981.6273"/>
  <p:tag name="LATEXADDIN" val="\documentclass{article}&#10;\usepackage{amsmath}&#10;\usepackage{bm}&#10;\pagestyle{empty}&#10;\begin{document}&#10;&#10;&#10;$\beta =  \frac{L_\odot}{2\pi G M_{\odot} \sigma} = \frac{\sigma^{*}}{\sigma}$&#10;&#10;\end{document}"/>
  <p:tag name="IGUANATEXSIZE" val="28"/>
  <p:tag name="IGUANATEXCURSOR" val="175"/>
  <p:tag name="TRANSPARENCY" val="True"/>
  <p:tag name="FILENAME" val=""/>
  <p:tag name="LATEXENGINEID" val="0"/>
  <p:tag name="TEMPFOLDER" val="D:\tmp\"/>
  <p:tag name="LATEXFORMHEIGHT" val="312"/>
  <p:tag name="LATEXFORMWIDTH" val="384"/>
  <p:tag name="LATEXFORMWRAP" val="True"/>
  <p:tag name="BITMAPVECTOR" val="0"/>
</p:tagLst>
</file>

<file path=ppt/tags/tag24.xml><?xml version="1.0" encoding="utf-8"?>
<p:tagLst xmlns:a="http://schemas.openxmlformats.org/drawingml/2006/main" xmlns:r="http://schemas.openxmlformats.org/officeDocument/2006/relationships" xmlns:p="http://schemas.openxmlformats.org/presentationml/2006/main">
  <p:tag name="OUTPUTDPI" val="1200"/>
  <p:tag name="ORIGINALHEIGHT" val="173.2283"/>
  <p:tag name="ORIGINALWIDTH" val="1574.803"/>
  <p:tag name="LATEXADDIN" val="\documentclass{article}&#10;\usepackage{amsmath}&#10;\usepackage{bm}&#10;\pagestyle{empty}&#10;\begin{document}&#10;&#10;&#10;$\sigma = \frac{m_{T}}{A_{s}} = \frac{m_{p} + m_{s}}{A_{s}} = \frac{m_{p}}{A_{s}} + \sigma_{s}$&#10;&#10;\end{document}"/>
  <p:tag name="IGUANATEXSIZE" val="28"/>
  <p:tag name="IGUANATEXCURSOR" val="192"/>
  <p:tag name="TRANSPARENCY" val="True"/>
  <p:tag name="FILENAME" val=""/>
  <p:tag name="LATEXENGINEID" val="0"/>
  <p:tag name="TEMPFOLDER" val="D:\tmp\"/>
  <p:tag name="LATEXFORMHEIGHT" val="312"/>
  <p:tag name="LATEXFORMWIDTH" val="384"/>
  <p:tag name="LATEXFORMWRAP" val="True"/>
  <p:tag name="BITMAPVECTOR" val="0"/>
</p:tagLst>
</file>

<file path=ppt/tags/tag25.xml><?xml version="1.0" encoding="utf-8"?>
<p:tagLst xmlns:a="http://schemas.openxmlformats.org/drawingml/2006/main" xmlns:r="http://schemas.openxmlformats.org/officeDocument/2006/relationships" xmlns:p="http://schemas.openxmlformats.org/presentationml/2006/main">
  <p:tag name="OUTPUTDPI" val="1200"/>
  <p:tag name="ORIGINALHEIGHT" val="170.2287"/>
  <p:tag name="ORIGINALWIDTH" val="1220.098"/>
  <p:tag name="LATEXADDIN" val="\documentclass{article}&#10;\usepackage{amsmath}&#10;\usepackage{bm}&#10;\pagestyle{empty}&#10;\begin{document}&#10;&#10;&#10;$\mathbf{\dot{\Phi}}(t,t_0) = \frac{\partial \mathbf{f}(\mathbf{x})}{\partial \mathbf{x}} \mathbf{\Phi}(t,t_0)$&#10;&#10;\end{document}"/>
  <p:tag name="IGUANATEXSIZE" val="28"/>
  <p:tag name="IGUANATEXCURSOR" val="208"/>
  <p:tag name="TRANSPARENCY" val="True"/>
  <p:tag name="FILENAME" val=""/>
  <p:tag name="LATEXENGINEID" val="0"/>
  <p:tag name="TEMPFOLDER" val="D:\tmp\"/>
  <p:tag name="LATEXFORMHEIGHT" val="312"/>
  <p:tag name="LATEXFORMWIDTH" val="384"/>
  <p:tag name="LATEXFORMWRAP" val="True"/>
  <p:tag name="BITMAPVECTOR" val="0"/>
</p:tagLst>
</file>

<file path=ppt/tags/tag26.xml><?xml version="1.0" encoding="utf-8"?>
<p:tagLst xmlns:a="http://schemas.openxmlformats.org/drawingml/2006/main" xmlns:r="http://schemas.openxmlformats.org/officeDocument/2006/relationships" xmlns:p="http://schemas.openxmlformats.org/presentationml/2006/main">
  <p:tag name="OUTPUTDPI" val="1200"/>
  <p:tag name="ORIGINALHEIGHT" val="299.2126"/>
  <p:tag name="ORIGINALWIDTH" val="1139.108"/>
  <p:tag name="LATEXADDIN" val="\documentclass{article}&#10;\usepackage{amsmath}&#10;\usepackage{bm}&#10;\pagestyle{empty}&#10;\begin{document}&#10;&#10;\def\jacEoM{&#10;\begin{bmatrix}&#10;       \mathbf{0}_{3\times3} &amp; \mathbf{I}_{3\times3} \\&#10;       -\mathcal{U} &amp; 2\Delta&#10;\end{bmatrix}}&#10;&#10;\def\jacEoMDel{&#10;\begin{bmatrix}&#10;       0 &amp; 1 &amp; 0 \\&#10;       -1 &amp; 0 &amp; 0 \\&#10;       0 &amp; 0 &amp; 0&#10;\end{bmatrix}}&#10;&#10;\def\jacEoMU{&#10;\begin{bmatrix}&#10;       \Omega_{xx} &amp; \Omega_{xy} &amp; \Omega_{xz} \\&#10;       \Omega_{yx} &amp; \Omega_{yy} &amp; \Omega_{yz} \\&#10;       \Omega_{zx} &amp; \Omega_{zy} &amp; \Omega_{zz} \\&#10;&#10;\end{bmatrix}}&#10;&#10;$\frac{\partial \mathbf{f}(\mathbf{x})}{\partial \mathbf{x}} = \jacEoM$ &#10;&#10;%where $\mathbf{I}_{3\times3}$ is a 3 by 3 identity matrix,&#10;%\begin{equation}&#10;%    \Delta = \jacEoMDel,&#10;%\end{equation}&#10;%and&#10;%\begin{equation}&#10;%    \mathcal{U} = \jacEoMU,&#10;%\end{equation}&#10;&#10;\end{document}"/>
  <p:tag name="IGUANATEXSIZE" val="28"/>
  <p:tag name="IGUANATEXCURSOR" val="793"/>
  <p:tag name="TRANSPARENCY" val="True"/>
  <p:tag name="FILENAME" val=""/>
  <p:tag name="LATEXENGINEID" val="0"/>
  <p:tag name="TEMPFOLDER" val="D:\tmp\"/>
  <p:tag name="LATEXFORMHEIGHT" val="312"/>
  <p:tag name="LATEXFORMWIDTH" val="692.25"/>
  <p:tag name="LATEXFORMWRAP" val="True"/>
  <p:tag name="BITMAPVECTOR" val="0"/>
</p:tagLst>
</file>

<file path=ppt/tags/tag27.xml><?xml version="1.0" encoding="utf-8"?>
<p:tagLst xmlns:a="http://schemas.openxmlformats.org/drawingml/2006/main" xmlns:r="http://schemas.openxmlformats.org/officeDocument/2006/relationships" xmlns:p="http://schemas.openxmlformats.org/presentationml/2006/main">
  <p:tag name="OUTPUTDPI" val="1200"/>
  <p:tag name="ORIGINALHEIGHT" val="448.4439"/>
  <p:tag name="ORIGINALWIDTH" val="923.1346"/>
  <p:tag name="LATEXADDIN" val="\documentclass{article}&#10;\usepackage{amsmath}&#10;\usepackage{bm}&#10;\pagestyle{empty}&#10;\begin{document}&#10;&#10;\def\jacEoM{&#10;\begin{bmatrix}&#10;       \mathbf{0}_{3\times3} &amp; \mathbf{I}_{3\times3} \\&#10;       -\mathcal{U} &amp; 2\Delta&#10;\end{bmatrix}}&#10;&#10;\def\jacEoMDel{&#10;\begin{bmatrix}&#10;       0 &amp; 1 &amp; 0 \\&#10;       -1 &amp; 0 &amp; 0 \\&#10;       0 &amp; 0 &amp; 0&#10;\end{bmatrix}}&#10;&#10;\def\jacEoMU{&#10;\begin{bmatrix}&#10;       \Omega_{xx} &amp; \Omega_{xy} &amp; \Omega_{xz} \\&#10;       \Omega_{yx} &amp; \Omega_{yy} &amp; \Omega_{yz} \\&#10;       \Omega_{zx} &amp; \Omega_{zy} &amp; \Omega_{zz} \\&#10;&#10;\end{bmatrix}}&#10;&#10;&#10;&#10;$\Delta = \jacEoMDel$&#10;%and&#10;%\begin{equation}&#10;%    \mathcal{U} = \jacEoMU,&#10;%\end{equation}&#10;&#10;\end{document}"/>
  <p:tag name="IGUANATEXSIZE" val="28"/>
  <p:tag name="IGUANATEXCURSOR" val="554"/>
  <p:tag name="TRANSPARENCY" val="True"/>
  <p:tag name="FILENAME" val=""/>
  <p:tag name="LATEXENGINEID" val="0"/>
  <p:tag name="TEMPFOLDER" val="D:\tmp\"/>
  <p:tag name="LATEXFORMHEIGHT" val="312"/>
  <p:tag name="LATEXFORMWIDTH" val="692.25"/>
  <p:tag name="LATEXFORMWRAP" val="True"/>
  <p:tag name="BITMAPVECTOR" val="0"/>
</p:tagLst>
</file>

<file path=ppt/tags/tag28.xml><?xml version="1.0" encoding="utf-8"?>
<p:tagLst xmlns:a="http://schemas.openxmlformats.org/drawingml/2006/main" xmlns:r="http://schemas.openxmlformats.org/officeDocument/2006/relationships" xmlns:p="http://schemas.openxmlformats.org/presentationml/2006/main">
  <p:tag name="OUTPUTDPI" val="1200"/>
  <p:tag name="ORIGINALHEIGHT" val="448.4439"/>
  <p:tag name="ORIGINALWIDTH" val="1252.344"/>
  <p:tag name="LATEXADDIN" val="\documentclass{article}&#10;\usepackage{amsmath}&#10;\usepackage{bm}&#10;\pagestyle{empty}&#10;\begin{document}&#10;&#10;\def\jacEoM{&#10;\begin{bmatrix}&#10;       \mathbf{0}_{3\times3} &amp; \mathbf{I}_{3\times3} \\&#10;       -\mathcal{U} &amp; 2\Delta&#10;\end{bmatrix}}&#10;&#10;\def\jacEoMDel{&#10;\begin{bmatrix}&#10;       0 &amp; 1 &amp; 0 \\&#10;       -1 &amp; 0 &amp; 0 \\&#10;       0 &amp; 0 &amp; 0&#10;\end{bmatrix}}&#10;&#10;\def\jacEoMU{&#10;\begin{bmatrix}&#10;       \Omega_{xx} &amp; \Omega_{xy} &amp; \Omega_{xz} \\&#10;       \Omega_{yx} &amp; \Omega_{yy} &amp; \Omega_{yz} \\&#10;       \Omega_{zx} &amp; \Omega_{zy} &amp; \Omega_{zz} \\&#10;&#10;\end{bmatrix}}&#10;&#10;&#10;&#10;&#10;$\mathcal{U} = \jacEoMU$&#10;&#10;\end{document}"/>
  <p:tag name="IGUANATEXSIZE" val="28"/>
  <p:tag name="IGUANATEXCURSOR" val="558"/>
  <p:tag name="TRANSPARENCY" val="True"/>
  <p:tag name="FILENAME" val=""/>
  <p:tag name="LATEXENGINEID" val="0"/>
  <p:tag name="TEMPFOLDER" val="D:\tmp\"/>
  <p:tag name="LATEXFORMHEIGHT" val="312"/>
  <p:tag name="LATEXFORMWIDTH" val="692.25"/>
  <p:tag name="LATEXFORMWRAP" val="True"/>
  <p:tag name="BITMAPVECTOR" val="0"/>
</p:tagLst>
</file>

<file path=ppt/tags/tag29.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419.9475"/>
  <p:tag name="LATEXADDIN" val="\documentclass{article}&#10;\usepackage{amsmath}&#10;\usepackage{bm}&#10;\pagestyle{empty}&#10;\begin{document}&#10;&#10;&#10;$\mathbf{\Phi}(T,t_0)$&#10;&#10;\end{document}"/>
  <p:tag name="IGUANATEXSIZE" val="20"/>
  <p:tag name="IGUANATEXCURSOR" val="99"/>
  <p:tag name="TRANSPARENCY" val="True"/>
  <p:tag name="FILENAME" val=""/>
  <p:tag name="LATEXENGINEID" val="0"/>
  <p:tag name="TEMPFOLDER" val="D:\tmp\"/>
  <p:tag name="LATEXFORMHEIGHT" val="312"/>
  <p:tag name="LATEXFORMWIDTH" val="384"/>
  <p:tag name="LATEXFORMWRAP" val="True"/>
  <p:tag name="BITMAPVECTOR" val="0"/>
</p:tagLst>
</file>

<file path=ppt/tags/tag3.xml><?xml version="1.0" encoding="utf-8"?>
<p:tagLst xmlns:a="http://schemas.openxmlformats.org/drawingml/2006/main" xmlns:r="http://schemas.openxmlformats.org/officeDocument/2006/relationships" xmlns:p="http://schemas.openxmlformats.org/presentationml/2006/main">
  <p:tag name="OUTPUTDPI" val="1200"/>
  <p:tag name="ORIGINALHEIGHT" val="149.2313"/>
  <p:tag name="ORIGINALWIDTH" val="1395.575"/>
  <p:tag name="LATEXADDIN" val="\documentclass{article}&#10;\usepackage{amsmath}&#10;\usepackage{bm}&#10;\pagestyle{empty}&#10;\begin{document}&#10;&#10;&#10;\def\ra{ \sqrt{(\mu+x)^2 + y^2 + z^2} }&#10;\def\rb{ \sqrt{(1-\mu-x)^2 + y^2 + z^2} }&#10;&#10;$r_1 = \ra$&#10;&#10;\end{document}"/>
  <p:tag name="IGUANATEXSIZE" val="28"/>
  <p:tag name="IGUANATEXCURSOR" val="186"/>
  <p:tag name="TRANSPARENCY" val="True"/>
  <p:tag name="FILENAME" val=""/>
  <p:tag name="LATEXENGINEID" val="0"/>
  <p:tag name="TEMPFOLDER" val="D:\tmp\"/>
  <p:tag name="LATEXFORMHEIGHT" val="312"/>
  <p:tag name="LATEXFORMWIDTH" val="384"/>
  <p:tag name="LATEXFORMWRAP" val="True"/>
  <p:tag name="BITMAPVECTOR" val="0"/>
</p:tagLst>
</file>

<file path=ppt/tags/tag30.xml><?xml version="1.0" encoding="utf-8"?>
<p:tagLst xmlns:a="http://schemas.openxmlformats.org/drawingml/2006/main" xmlns:r="http://schemas.openxmlformats.org/officeDocument/2006/relationships" xmlns:p="http://schemas.openxmlformats.org/presentationml/2006/main">
  <p:tag name="OUTPUTDPI" val="1200"/>
  <p:tag name="ORIGINALHEIGHT" val="821.8972"/>
  <p:tag name="ORIGINALWIDTH" val="1005.624"/>
  <p:tag name="LATEXADDIN" val="\documentclass{article}&#10;\usepackage{amsmath}&#10;\usepackage{bm}&#10;\pagestyle{empty}&#10;\begin{document}&#10;&#10;&#10;\begin{align*}&#10;    \lambda_1 &amp;&gt; 1 \\&#10;    \lambda_2 &amp;= \frac{1}{\lambda_1} \\&#10;    \lambda_3 &amp;= \lambda_4 = 1\\&#10;    \lambda_5 &amp;= \bar{\lambda}_6 \ , \ |\lambda_5| = 1.&#10;\end{align*}&#10;&#10;\end{document}"/>
  <p:tag name="IGUANATEXSIZE" val="28"/>
  <p:tag name="IGUANATEXCURSOR" val="245"/>
  <p:tag name="TRANSPARENCY" val="True"/>
  <p:tag name="FILENAME" val=""/>
  <p:tag name="LATEXENGINEID" val="0"/>
  <p:tag name="TEMPFOLDER" val="D:\tmp\"/>
  <p:tag name="LATEXFORMHEIGHT" val="312"/>
  <p:tag name="LATEXFORMWIDTH" val="384"/>
  <p:tag name="LATEXFORMWRAP" val="True"/>
  <p:tag name="BITMAPVECTOR" val="0"/>
</p:tagLst>
</file>

<file path=ppt/tags/tag31.xml><?xml version="1.0" encoding="utf-8"?>
<p:tagLst xmlns:a="http://schemas.openxmlformats.org/drawingml/2006/main" xmlns:r="http://schemas.openxmlformats.org/officeDocument/2006/relationships" xmlns:p="http://schemas.openxmlformats.org/presentationml/2006/main">
  <p:tag name="OUTPUTDPI" val="1200"/>
  <p:tag name="ORIGINALHEIGHT" val="136.4829"/>
  <p:tag name="ORIGINALWIDTH" val="1365.579"/>
  <p:tag name="LATEXADDIN" val="\documentclass{article}&#10;\usepackage{amsmath}&#10;\usepackage{bm}&#10;\pagestyle{empty}&#10;\begin{document}&#10;&#10;&#10;$\mathbf{x}^{\mathcal{U}}_0 (\mathbf{x}^{P}_0) = \mathbf{x}^{P}_0 + \epsilon \mathbf{Y}^\mathcal{U} (\mathbf{x}^{P}_0)$&#10;&#10;\end{document}"/>
  <p:tag name="IGUANATEXSIZE" val="28"/>
  <p:tag name="IGUANATEXCURSOR" val="216"/>
  <p:tag name="TRANSPARENCY" val="True"/>
  <p:tag name="FILENAME" val=""/>
  <p:tag name="LATEXENGINEID" val="0"/>
  <p:tag name="TEMPFOLDER" val="D:\tmp\"/>
  <p:tag name="LATEXFORMHEIGHT" val="312"/>
  <p:tag name="LATEXFORMWIDTH" val="384"/>
  <p:tag name="LATEXFORMWRAP" val="True"/>
  <p:tag name="BITMAPVECTOR" val="0"/>
</p:tagLst>
</file>

<file path=ppt/tags/tag4.xml><?xml version="1.0" encoding="utf-8"?>
<p:tagLst xmlns:a="http://schemas.openxmlformats.org/drawingml/2006/main" xmlns:r="http://schemas.openxmlformats.org/officeDocument/2006/relationships" xmlns:p="http://schemas.openxmlformats.org/presentationml/2006/main">
  <p:tag name="OUTPUTDPI" val="1200"/>
  <p:tag name="ORIGINALHEIGHT" val="149.2313"/>
  <p:tag name="ORIGINALWIDTH" val="1610.049"/>
  <p:tag name="LATEXADDIN" val="\documentclass{article}&#10;\usepackage{amsmath}&#10;\usepackage{bm}&#10;\pagestyle{empty}&#10;\begin{document}&#10;&#10;&#10;\def\ra{ \sqrt{(\mu+x)^2 + y^2 + z^2} }&#10;\def\rb{ \sqrt{(1-\mu-x)^2 + y^2 + z^2} }&#10;&#10;$r_2 = \rb$&#10;&#10;\end{document}"/>
  <p:tag name="IGUANATEXSIZE" val="28"/>
  <p:tag name="IGUANATEXCURSOR" val="191"/>
  <p:tag name="TRANSPARENCY" val="True"/>
  <p:tag name="FILENAME" val=""/>
  <p:tag name="LATEXENGINEID" val="0"/>
  <p:tag name="TEMPFOLDER" val="D:\tmp\"/>
  <p:tag name="LATEXFORMHEIGHT" val="312"/>
  <p:tag name="LATEXFORMWIDTH" val="384"/>
  <p:tag name="LATEXFORMWRAP" val="True"/>
  <p:tag name="BITMAPVECTOR" val="0"/>
</p:tagLst>
</file>

<file path=ppt/tags/tag5.xml><?xml version="1.0" encoding="utf-8"?>
<p:tagLst xmlns:a="http://schemas.openxmlformats.org/drawingml/2006/main" xmlns:r="http://schemas.openxmlformats.org/officeDocument/2006/relationships" xmlns:p="http://schemas.openxmlformats.org/presentationml/2006/main">
  <p:tag name="OUTPUTDPI" val="1200"/>
  <p:tag name="ORIGINALHEIGHT" val="911.136"/>
  <p:tag name="ORIGINALWIDTH" val="1538.058"/>
  <p:tag name="LATEXADDIN" val="\documentclass{article}&#10;\usepackage{amsmath}&#10;\usepackage{bm}&#10;\pagestyle{empty}&#10;\begin{document}&#10;&#10;\def\fullEoMFOwithSail{&#10;\begin{bmatrix}&#10;    \dot{x} \\ \dot{y} \\ \dot{z} \\&#10;    \ 2\dot{y} + \frac{\partial \Omega}{\partial x} \\&#10;    -2\dot{x} + \frac{\partial \Omega}{\partial y} \\ \frac{\partial \Omega}{\partial z}&#10;\end{bmatrix}}&#10;&#10;&#10;$\dot{\mathbf{x}} = \mathbf{f}(t,\mathbf{x},\mathbf{u}) =  \fullEoMFOwithSail $&#10;&#10;&#10;\end{document}"/>
  <p:tag name="IGUANATEXSIZE" val="28"/>
  <p:tag name="IGUANATEXCURSOR" val="280"/>
  <p:tag name="TRANSPARENCY" val="True"/>
  <p:tag name="FILENAME" val=""/>
  <p:tag name="LATEXENGINEID" val="0"/>
  <p:tag name="TEMPFOLDER" val="D:\tmp\"/>
  <p:tag name="LATEXFORMHEIGHT" val="312"/>
  <p:tag name="LATEXFORMWIDTH" val="384"/>
  <p:tag name="LATEXFORMWRAP" val="True"/>
  <p:tag name="BITMAPVECTOR" val="0"/>
</p:tagLst>
</file>

<file path=ppt/tags/tag6.xml><?xml version="1.0" encoding="utf-8"?>
<p:tagLst xmlns:a="http://schemas.openxmlformats.org/drawingml/2006/main" xmlns:r="http://schemas.openxmlformats.org/officeDocument/2006/relationships" xmlns:p="http://schemas.openxmlformats.org/presentationml/2006/main">
  <p:tag name="OUTPUTDPI" val="1200"/>
  <p:tag name="ORIGINALHEIGHT" val="186.7267"/>
  <p:tag name="ORIGINALWIDTH" val="1112.861"/>
  <p:tag name="LATEXADDIN" val="\documentclass{article}&#10;\usepackage{amsmath}&#10;\usepackage{bm}&#10;\pagestyle{empty}&#10;\begin{document}&#10;&#10;&#10;$\mathbf{a}_{S} = \beta \frac{1-\mu}{r_1^2}(\hat{\mathbf{r}}_1 \cdot \hat{\mathbf{n}})^2 \hat{\mathbf{n}}$&#10;&#10;\end{document}"/>
  <p:tag name="IGUANATEXSIZE" val="28"/>
  <p:tag name="IGUANATEXCURSOR" val="203"/>
  <p:tag name="TRANSPARENCY" val="True"/>
  <p:tag name="FILENAME" val=""/>
  <p:tag name="LATEXENGINEID" val="0"/>
  <p:tag name="TEMPFOLDER" val="D:\tmp\"/>
  <p:tag name="LATEXFORMHEIGHT" val="312"/>
  <p:tag name="LATEXFORMWIDTH" val="384"/>
  <p:tag name="LATEXFORMWRAP" val="True"/>
  <p:tag name="BITMAPVECTOR" val="0"/>
</p:tagLst>
</file>

<file path=ppt/tags/tag7.xml><?xml version="1.0" encoding="utf-8"?>
<p:tagLst xmlns:a="http://schemas.openxmlformats.org/drawingml/2006/main" xmlns:r="http://schemas.openxmlformats.org/officeDocument/2006/relationships" xmlns:p="http://schemas.openxmlformats.org/presentationml/2006/main">
  <p:tag name="OUTPUTDPI" val="1200"/>
  <p:tag name="ORIGINALHEIGHT" val="187.4765"/>
  <p:tag name="ORIGINALWIDTH" val="981.6273"/>
  <p:tag name="LATEXADDIN" val="\documentclass{article}&#10;\usepackage{amsmath}&#10;\usepackage{bm}&#10;\pagestyle{empty}&#10;\begin{document}&#10;&#10;&#10;$\beta =  \frac{L_\odot}{2\pi G M_{\odot} \sigma} = \frac{\sigma^{*}}{\sigma}$&#10;&#10;\end{document}"/>
  <p:tag name="IGUANATEXSIZE" val="28"/>
  <p:tag name="IGUANATEXCURSOR" val="175"/>
  <p:tag name="TRANSPARENCY" val="True"/>
  <p:tag name="FILENAME" val=""/>
  <p:tag name="LATEXENGINEID" val="0"/>
  <p:tag name="TEMPFOLDER" val="D:\tmp\"/>
  <p:tag name="LATEXFORMHEIGHT" val="312"/>
  <p:tag name="LATEXFORMWIDTH" val="384"/>
  <p:tag name="LATEXFORMWRAP" val="True"/>
  <p:tag name="BITMAPVECTOR" val="0"/>
</p:tagLst>
</file>

<file path=ppt/tags/tag8.xml><?xml version="1.0" encoding="utf-8"?>
<p:tagLst xmlns:a="http://schemas.openxmlformats.org/drawingml/2006/main" xmlns:r="http://schemas.openxmlformats.org/officeDocument/2006/relationships" xmlns:p="http://schemas.openxmlformats.org/presentationml/2006/main">
  <p:tag name="OUTPUTDPI" val="1200"/>
  <p:tag name="ORIGINALHEIGHT" val="173.2283"/>
  <p:tag name="ORIGINALWIDTH" val="1574.803"/>
  <p:tag name="LATEXADDIN" val="\documentclass{article}&#10;\usepackage{amsmath}&#10;\usepackage{bm}&#10;\pagestyle{empty}&#10;\begin{document}&#10;&#10;&#10;$\sigma = \frac{m_{T}}{A_{s}} = \frac{m_{p} + m_{s}}{A_{s}} = \frac{m_{p}}{A_{s}} + \sigma_{s}$&#10;&#10;\end{document}"/>
  <p:tag name="IGUANATEXSIZE" val="28"/>
  <p:tag name="IGUANATEXCURSOR" val="192"/>
  <p:tag name="TRANSPARENCY" val="True"/>
  <p:tag name="FILENAME" val=""/>
  <p:tag name="LATEXENGINEID" val="0"/>
  <p:tag name="TEMPFOLDER" val="D:\tmp\"/>
  <p:tag name="LATEXFORMHEIGHT" val="312"/>
  <p:tag name="LATEXFORMWIDTH" val="384"/>
  <p:tag name="LATEXFORMWRAP" val="True"/>
  <p:tag name="BITMAPVECTOR" val="0"/>
</p:tagLst>
</file>

<file path=ppt/tags/tag9.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419.9475"/>
  <p:tag name="LATEXADDIN" val="\documentclass{article}&#10;\usepackage{amsmath}&#10;\usepackage{bm}&#10;\pagestyle{empty}&#10;\begin{document}&#10;&#10;&#10;$\mathbf{\Phi}(T,t_0)$&#10;&#10;\end{document}"/>
  <p:tag name="IGUANATEXSIZE" val="20"/>
  <p:tag name="IGUANATEXCURSOR" val="99"/>
  <p:tag name="TRANSPARENCY" val="True"/>
  <p:tag name="FILENAME" val=""/>
  <p:tag name="LATEXENGINEID" val="0"/>
  <p:tag name="TEMPFOLDER" val="D:\tmp\"/>
  <p:tag name="LATEXFORMHEIGHT" val="312"/>
  <p:tag name="LATEXFORMWIDTH" val="384"/>
  <p:tag name="LATEXFORMWRAP" val="True"/>
  <p:tag name="BITMAPVECTOR" val="0"/>
</p:tagLst>
</file>

<file path=ppt/theme/theme1.xml><?xml version="1.0" encoding="utf-8"?>
<a:theme xmlns:a="http://schemas.openxmlformats.org/drawingml/2006/main" name="Office Theme">
  <a:themeElements>
    <a:clrScheme name="Custom 1">
      <a:dk1>
        <a:sysClr val="windowText" lastClr="000000"/>
      </a:dk1>
      <a:lt1>
        <a:sysClr val="window" lastClr="FFFFFF"/>
      </a:lt1>
      <a:dk2>
        <a:srgbClr val="303030"/>
      </a:dk2>
      <a:lt2>
        <a:srgbClr val="DEDEE0"/>
      </a:lt2>
      <a:accent1>
        <a:srgbClr val="B31B1B"/>
      </a:accent1>
      <a:accent2>
        <a:srgbClr val="4D4F53"/>
      </a:accent2>
      <a:accent3>
        <a:srgbClr val="A2998B"/>
      </a:accent3>
      <a:accent4>
        <a:srgbClr val="EF9595"/>
      </a:accent4>
      <a:accent5>
        <a:srgbClr val="7D7364"/>
      </a:accent5>
      <a:accent6>
        <a:srgbClr val="A8B1C4"/>
      </a:accent6>
      <a:hlink>
        <a:srgbClr val="3B4558"/>
      </a:hlink>
      <a:folHlink>
        <a:srgbClr val="596784"/>
      </a:folHlink>
    </a:clrScheme>
    <a:fontScheme name="Custom 2">
      <a:majorFont>
        <a:latin typeface="Helvetica"/>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4E48E5D017E1E4BAC6C235E437E8B81" ma:contentTypeVersion="1" ma:contentTypeDescription="Create a new document." ma:contentTypeScope="" ma:versionID="3614ce1bb16ec63bf293f189bde7aefe">
  <xsd:schema xmlns:xsd="http://www.w3.org/2001/XMLSchema" xmlns:xs="http://www.w3.org/2001/XMLSchema" xmlns:p="http://schemas.microsoft.com/office/2006/metadata/properties" xmlns:ns3="e4c1ce05-e5f0-4c81-a246-c4d1ac965303" targetNamespace="http://schemas.microsoft.com/office/2006/metadata/properties" ma:root="true" ma:fieldsID="4f49565d3251dd9cea50611ca027943f" ns3:_="">
    <xsd:import namespace="e4c1ce05-e5f0-4c81-a246-c4d1ac965303"/>
    <xsd:element name="properties">
      <xsd:complexType>
        <xsd:sequence>
          <xsd:element name="documentManagement">
            <xsd:complexType>
              <xsd:all>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c1ce05-e5f0-4c81-a246-c4d1ac96530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769373-594B-497F-B29F-9AD96F02CA37}">
  <ds:schemaRefs>
    <ds:schemaRef ds:uri="e4c1ce05-e5f0-4c81-a246-c4d1ac965303"/>
    <ds:schemaRef ds:uri="http://purl.org/dc/dcmitype/"/>
    <ds:schemaRef ds:uri="http://purl.org/dc/terms/"/>
    <ds:schemaRef ds:uri="http://schemas.microsoft.com/office/2006/documentManagement/types"/>
    <ds:schemaRef ds:uri="http://purl.org/dc/elements/1.1/"/>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14111076-6C93-404C-A722-C485E711B1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4c1ce05-e5f0-4c81-a246-c4d1ac9653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4513</TotalTime>
  <Words>2374</Words>
  <Application>Microsoft Office PowerPoint</Application>
  <PresentationFormat>On-screen Show (16:9)</PresentationFormat>
  <Paragraphs>234</Paragraphs>
  <Slides>27</Slides>
  <Notes>17</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Courier New</vt:lpstr>
      <vt:lpstr>Helvetica</vt:lpstr>
      <vt:lpstr>Times</vt:lpstr>
      <vt:lpstr>Office Theme</vt:lpstr>
      <vt:lpstr>Solar Sail Trajectories and Orbit Phasing of Modular Spacecraft for Segmented Telescope Assembly about Sun-Earth L2</vt:lpstr>
      <vt:lpstr>Motivation</vt:lpstr>
      <vt:lpstr>Mission Concept</vt:lpstr>
      <vt:lpstr>Mission Concept</vt:lpstr>
      <vt:lpstr>Dynamical Model</vt:lpstr>
      <vt:lpstr>Dynamical Model</vt:lpstr>
      <vt:lpstr>Final Orbit - Lissajous</vt:lpstr>
      <vt:lpstr>Invariant Manifold Analysis</vt:lpstr>
      <vt:lpstr>Invariant Manifold Analysis</vt:lpstr>
      <vt:lpstr>Earth Escape Trajectories</vt:lpstr>
      <vt:lpstr>Transfer to the Manifold</vt:lpstr>
      <vt:lpstr>Transfer to the Manifold</vt:lpstr>
      <vt:lpstr>Transfer to the Lissajous</vt:lpstr>
      <vt:lpstr>Launch Analysis</vt:lpstr>
      <vt:lpstr>Design Reference Mission</vt:lpstr>
      <vt:lpstr>Designing the Sail</vt:lpstr>
      <vt:lpstr>Full Trajectories from Earth to L2</vt:lpstr>
      <vt:lpstr>Full Trajectories from Earth to L2</vt:lpstr>
      <vt:lpstr>Rendezvous</vt:lpstr>
      <vt:lpstr>Docking</vt:lpstr>
      <vt:lpstr>Conclusions</vt:lpstr>
      <vt:lpstr>Solar Sail Trajectories and Orbit Phasing of Modular Spacecraft for Segmented Telescope Assembly about Sun-Earth L2</vt:lpstr>
      <vt:lpstr>Backup Slides</vt:lpstr>
      <vt:lpstr>Observe Main Sequence Turnoff Point</vt:lpstr>
      <vt:lpstr>Invariant Manifold Analysis</vt:lpstr>
      <vt:lpstr>Orbit Phasing</vt:lpstr>
      <vt:lpstr>Full Trajectories in the Inertial Frame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Tiffany J. Lind</dc:creator>
  <cp:lastModifiedBy>Gabriel Soto</cp:lastModifiedBy>
  <cp:revision>235</cp:revision>
  <dcterms:created xsi:type="dcterms:W3CDTF">2014-05-07T13:58:10Z</dcterms:created>
  <dcterms:modified xsi:type="dcterms:W3CDTF">2019-08-10T02:34:24Z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0x010100E4E48E5D017E1E4BAC6C235E437E8B81</vt:lpwstr>
  </property>
</Properties>
</file>