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65" r:id="rId5"/>
    <p:sldId id="268" r:id="rId6"/>
    <p:sldId id="261" r:id="rId7"/>
    <p:sldId id="274" r:id="rId8"/>
    <p:sldId id="264" r:id="rId9"/>
    <p:sldId id="263" r:id="rId10"/>
    <p:sldId id="270" r:id="rId11"/>
    <p:sldId id="269" r:id="rId12"/>
    <p:sldId id="259" r:id="rId13"/>
    <p:sldId id="279" r:id="rId14"/>
    <p:sldId id="275" r:id="rId15"/>
    <p:sldId id="280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C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E0E34-C206-401F-9692-09D95C11AE9F}" v="909" dt="2020-01-07T00:27:59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Shapiro" userId="f4de07cc51350da0" providerId="LiveId" clId="{126F94D6-C588-4EF0-A471-34F5DA962886}"/>
    <pc:docChg chg="custSel addSld delSld modSld sldOrd">
      <pc:chgData name="Jacob Shapiro" userId="f4de07cc51350da0" providerId="LiveId" clId="{126F94D6-C588-4EF0-A471-34F5DA962886}" dt="2019-12-18T14:23:04.099" v="527" actId="20577"/>
      <pc:docMkLst>
        <pc:docMk/>
      </pc:docMkLst>
      <pc:sldChg chg="addSp delSp modSp">
        <pc:chgData name="Jacob Shapiro" userId="f4de07cc51350da0" providerId="LiveId" clId="{126F94D6-C588-4EF0-A471-34F5DA962886}" dt="2019-12-18T13:55:58.099" v="478" actId="207"/>
        <pc:sldMkLst>
          <pc:docMk/>
          <pc:sldMk cId="3941346317" sldId="257"/>
        </pc:sldMkLst>
        <pc:spChg chg="del">
          <ac:chgData name="Jacob Shapiro" userId="f4de07cc51350da0" providerId="LiveId" clId="{126F94D6-C588-4EF0-A471-34F5DA962886}" dt="2019-12-18T13:32:49.801" v="154" actId="478"/>
          <ac:spMkLst>
            <pc:docMk/>
            <pc:sldMk cId="3941346317" sldId="257"/>
            <ac:spMk id="6" creationId="{00B70569-CF6B-48EF-94B9-B3D121651B83}"/>
          </ac:spMkLst>
        </pc:spChg>
        <pc:spChg chg="add mod">
          <ac:chgData name="Jacob Shapiro" userId="f4de07cc51350da0" providerId="LiveId" clId="{126F94D6-C588-4EF0-A471-34F5DA962886}" dt="2019-12-18T13:55:58.099" v="478" actId="207"/>
          <ac:spMkLst>
            <pc:docMk/>
            <pc:sldMk cId="3941346317" sldId="257"/>
            <ac:spMk id="12" creationId="{C4CFA027-EB39-4E3A-9922-94489124F97F}"/>
          </ac:spMkLst>
        </pc:spChg>
      </pc:sldChg>
      <pc:sldChg chg="del">
        <pc:chgData name="Jacob Shapiro" userId="f4de07cc51350da0" providerId="LiveId" clId="{126F94D6-C588-4EF0-A471-34F5DA962886}" dt="2019-12-18T02:02:19.244" v="3" actId="47"/>
        <pc:sldMkLst>
          <pc:docMk/>
          <pc:sldMk cId="2185284204" sldId="258"/>
        </pc:sldMkLst>
      </pc:sldChg>
      <pc:sldChg chg="addSp delSp modSp">
        <pc:chgData name="Jacob Shapiro" userId="f4de07cc51350da0" providerId="LiveId" clId="{126F94D6-C588-4EF0-A471-34F5DA962886}" dt="2019-12-18T14:04:21.415" v="489" actId="207"/>
        <pc:sldMkLst>
          <pc:docMk/>
          <pc:sldMk cId="1911112543" sldId="259"/>
        </pc:sldMkLst>
        <pc:spChg chg="add mod">
          <ac:chgData name="Jacob Shapiro" userId="f4de07cc51350da0" providerId="LiveId" clId="{126F94D6-C588-4EF0-A471-34F5DA962886}" dt="2019-12-18T14:04:21.415" v="489" actId="207"/>
          <ac:spMkLst>
            <pc:docMk/>
            <pc:sldMk cId="1911112543" sldId="259"/>
            <ac:spMk id="11" creationId="{A463063F-C5DF-42A3-A12B-8B374FA41888}"/>
          </ac:spMkLst>
        </pc:spChg>
        <pc:spChg chg="del mod">
          <ac:chgData name="Jacob Shapiro" userId="f4de07cc51350da0" providerId="LiveId" clId="{126F94D6-C588-4EF0-A471-34F5DA962886}" dt="2019-12-18T13:33:27.208" v="168" actId="478"/>
          <ac:spMkLst>
            <pc:docMk/>
            <pc:sldMk cId="1911112543" sldId="259"/>
            <ac:spMk id="13" creationId="{D9EB0654-1A5B-426C-A740-FF6950FB064D}"/>
          </ac:spMkLst>
        </pc:spChg>
      </pc:sldChg>
      <pc:sldChg chg="addSp delSp modSp">
        <pc:chgData name="Jacob Shapiro" userId="f4de07cc51350da0" providerId="LiveId" clId="{126F94D6-C588-4EF0-A471-34F5DA962886}" dt="2019-12-18T13:56:16.763" v="480" actId="207"/>
        <pc:sldMkLst>
          <pc:docMk/>
          <pc:sldMk cId="3671282388" sldId="260"/>
        </pc:sldMkLst>
        <pc:spChg chg="add mod">
          <ac:chgData name="Jacob Shapiro" userId="f4de07cc51350da0" providerId="LiveId" clId="{126F94D6-C588-4EF0-A471-34F5DA962886}" dt="2019-12-18T13:56:16.763" v="480" actId="207"/>
          <ac:spMkLst>
            <pc:docMk/>
            <pc:sldMk cId="3671282388" sldId="260"/>
            <ac:spMk id="10" creationId="{2911992C-66B2-4915-9664-92AB1A7DB8E0}"/>
          </ac:spMkLst>
        </pc:spChg>
        <pc:spChg chg="del">
          <ac:chgData name="Jacob Shapiro" userId="f4de07cc51350da0" providerId="LiveId" clId="{126F94D6-C588-4EF0-A471-34F5DA962886}" dt="2019-12-18T13:32:56.314" v="156" actId="478"/>
          <ac:spMkLst>
            <pc:docMk/>
            <pc:sldMk cId="3671282388" sldId="260"/>
            <ac:spMk id="13" creationId="{7083B377-16EF-4FD4-BCF5-DC335E880B39}"/>
          </ac:spMkLst>
        </pc:spChg>
      </pc:sldChg>
      <pc:sldChg chg="addSp delSp modSp">
        <pc:chgData name="Jacob Shapiro" userId="f4de07cc51350da0" providerId="LiveId" clId="{126F94D6-C588-4EF0-A471-34F5DA962886}" dt="2019-12-18T13:56:38.086" v="483" actId="207"/>
        <pc:sldMkLst>
          <pc:docMk/>
          <pc:sldMk cId="356566432" sldId="261"/>
        </pc:sldMkLst>
        <pc:spChg chg="add mod">
          <ac:chgData name="Jacob Shapiro" userId="f4de07cc51350da0" providerId="LiveId" clId="{126F94D6-C588-4EF0-A471-34F5DA962886}" dt="2019-12-18T13:56:38.086" v="483" actId="207"/>
          <ac:spMkLst>
            <pc:docMk/>
            <pc:sldMk cId="356566432" sldId="261"/>
            <ac:spMk id="11" creationId="{32C7E94A-4427-42FC-A3E0-D47EADCE8FD5}"/>
          </ac:spMkLst>
        </pc:spChg>
        <pc:spChg chg="del">
          <ac:chgData name="Jacob Shapiro" userId="f4de07cc51350da0" providerId="LiveId" clId="{126F94D6-C588-4EF0-A471-34F5DA962886}" dt="2019-12-18T13:32:16.228" v="152" actId="478"/>
          <ac:spMkLst>
            <pc:docMk/>
            <pc:sldMk cId="356566432" sldId="261"/>
            <ac:spMk id="13" creationId="{8C0AB302-4805-4776-B94E-C3405217E648}"/>
          </ac:spMkLst>
        </pc:spChg>
      </pc:sldChg>
      <pc:sldChg chg="addSp delSp modSp">
        <pc:chgData name="Jacob Shapiro" userId="f4de07cc51350da0" providerId="LiveId" clId="{126F94D6-C588-4EF0-A471-34F5DA962886}" dt="2019-12-18T13:55:16.065" v="475" actId="207"/>
        <pc:sldMkLst>
          <pc:docMk/>
          <pc:sldMk cId="2682046056" sldId="263"/>
        </pc:sldMkLst>
        <pc:spChg chg="add mod">
          <ac:chgData name="Jacob Shapiro" userId="f4de07cc51350da0" providerId="LiveId" clId="{126F94D6-C588-4EF0-A471-34F5DA962886}" dt="2019-12-18T13:55:16.065" v="475" actId="207"/>
          <ac:spMkLst>
            <pc:docMk/>
            <pc:sldMk cId="2682046056" sldId="263"/>
            <ac:spMk id="21" creationId="{7C4A4D99-A53E-4E35-9315-D02438FF0318}"/>
          </ac:spMkLst>
        </pc:spChg>
        <pc:spChg chg="del">
          <ac:chgData name="Jacob Shapiro" userId="f4de07cc51350da0" providerId="LiveId" clId="{126F94D6-C588-4EF0-A471-34F5DA962886}" dt="2019-12-18T13:33:14.553" v="164" actId="478"/>
          <ac:spMkLst>
            <pc:docMk/>
            <pc:sldMk cId="2682046056" sldId="263"/>
            <ac:spMk id="27" creationId="{F9D7CA66-C23E-4DAE-9866-F52ACA9D65BD}"/>
          </ac:spMkLst>
        </pc:spChg>
      </pc:sldChg>
      <pc:sldChg chg="addSp delSp modSp">
        <pc:chgData name="Jacob Shapiro" userId="f4de07cc51350da0" providerId="LiveId" clId="{126F94D6-C588-4EF0-A471-34F5DA962886}" dt="2019-12-18T13:56:48.551" v="485" actId="207"/>
        <pc:sldMkLst>
          <pc:docMk/>
          <pc:sldMk cId="1383954230" sldId="264"/>
        </pc:sldMkLst>
        <pc:spChg chg="del mod">
          <ac:chgData name="Jacob Shapiro" userId="f4de07cc51350da0" providerId="LiveId" clId="{126F94D6-C588-4EF0-A471-34F5DA962886}" dt="2019-12-18T13:55:05.559" v="473" actId="478"/>
          <ac:spMkLst>
            <pc:docMk/>
            <pc:sldMk cId="1383954230" sldId="264"/>
            <ac:spMk id="6" creationId="{8E696296-D5D8-43F3-8CE9-EAB6F614F18A}"/>
          </ac:spMkLst>
        </pc:spChg>
        <pc:spChg chg="add mod">
          <ac:chgData name="Jacob Shapiro" userId="f4de07cc51350da0" providerId="LiveId" clId="{126F94D6-C588-4EF0-A471-34F5DA962886}" dt="2019-12-18T13:56:48.551" v="485" actId="207"/>
          <ac:spMkLst>
            <pc:docMk/>
            <pc:sldMk cId="1383954230" sldId="264"/>
            <ac:spMk id="7" creationId="{2B0E0EEA-DA66-4919-89DA-5B5F5DC99C20}"/>
          </ac:spMkLst>
        </pc:spChg>
      </pc:sldChg>
      <pc:sldChg chg="addSp delSp modSp">
        <pc:chgData name="Jacob Shapiro" userId="f4de07cc51350da0" providerId="LiveId" clId="{126F94D6-C588-4EF0-A471-34F5DA962886}" dt="2019-12-18T13:56:30.752" v="482" actId="207"/>
        <pc:sldMkLst>
          <pc:docMk/>
          <pc:sldMk cId="1732641933" sldId="265"/>
        </pc:sldMkLst>
        <pc:spChg chg="mod">
          <ac:chgData name="Jacob Shapiro" userId="f4de07cc51350da0" providerId="LiveId" clId="{126F94D6-C588-4EF0-A471-34F5DA962886}" dt="2019-12-18T02:03:08.972" v="10" actId="20577"/>
          <ac:spMkLst>
            <pc:docMk/>
            <pc:sldMk cId="1732641933" sldId="265"/>
            <ac:spMk id="11" creationId="{F5B4C40E-9F89-499B-B571-D7016C1EA576}"/>
          </ac:spMkLst>
        </pc:spChg>
        <pc:spChg chg="del">
          <ac:chgData name="Jacob Shapiro" userId="f4de07cc51350da0" providerId="LiveId" clId="{126F94D6-C588-4EF0-A471-34F5DA962886}" dt="2019-12-18T13:33:05.697" v="160" actId="478"/>
          <ac:spMkLst>
            <pc:docMk/>
            <pc:sldMk cId="1732641933" sldId="265"/>
            <ac:spMk id="13" creationId="{DCBD0384-5570-435C-9981-E21AD983A216}"/>
          </ac:spMkLst>
        </pc:spChg>
        <pc:spChg chg="add mod">
          <ac:chgData name="Jacob Shapiro" userId="f4de07cc51350da0" providerId="LiveId" clId="{126F94D6-C588-4EF0-A471-34F5DA962886}" dt="2019-12-18T13:56:30.752" v="482" actId="207"/>
          <ac:spMkLst>
            <pc:docMk/>
            <pc:sldMk cId="1732641933" sldId="265"/>
            <ac:spMk id="14" creationId="{A60180A4-FC4F-4E3B-A7D4-B1548FEEEDAB}"/>
          </ac:spMkLst>
        </pc:spChg>
      </pc:sldChg>
      <pc:sldChg chg="addSp delSp modSp">
        <pc:chgData name="Jacob Shapiro" userId="f4de07cc51350da0" providerId="LiveId" clId="{126F94D6-C588-4EF0-A471-34F5DA962886}" dt="2019-12-18T13:56:22.851" v="481" actId="207"/>
        <pc:sldMkLst>
          <pc:docMk/>
          <pc:sldMk cId="2232385383" sldId="268"/>
        </pc:sldMkLst>
        <pc:spChg chg="del">
          <ac:chgData name="Jacob Shapiro" userId="f4de07cc51350da0" providerId="LiveId" clId="{126F94D6-C588-4EF0-A471-34F5DA962886}" dt="2019-12-18T13:33:01.352" v="158" actId="478"/>
          <ac:spMkLst>
            <pc:docMk/>
            <pc:sldMk cId="2232385383" sldId="268"/>
            <ac:spMk id="9" creationId="{B9C67B37-0831-4B47-8DFC-4D425DEEAF08}"/>
          </ac:spMkLst>
        </pc:spChg>
        <pc:spChg chg="add mod">
          <ac:chgData name="Jacob Shapiro" userId="f4de07cc51350da0" providerId="LiveId" clId="{126F94D6-C588-4EF0-A471-34F5DA962886}" dt="2019-12-18T13:56:22.851" v="481" actId="207"/>
          <ac:spMkLst>
            <pc:docMk/>
            <pc:sldMk cId="2232385383" sldId="268"/>
            <ac:spMk id="10" creationId="{AF4066E3-A5F0-40EC-9CBA-E395713FAFCB}"/>
          </ac:spMkLst>
        </pc:spChg>
      </pc:sldChg>
      <pc:sldChg chg="modSp">
        <pc:chgData name="Jacob Shapiro" userId="f4de07cc51350da0" providerId="LiveId" clId="{126F94D6-C588-4EF0-A471-34F5DA962886}" dt="2019-12-18T13:32:04.769" v="151" actId="14100"/>
        <pc:sldMkLst>
          <pc:docMk/>
          <pc:sldMk cId="3584142348" sldId="269"/>
        </pc:sldMkLst>
        <pc:spChg chg="mod">
          <ac:chgData name="Jacob Shapiro" userId="f4de07cc51350da0" providerId="LiveId" clId="{126F94D6-C588-4EF0-A471-34F5DA962886}" dt="2019-12-18T13:32:04.769" v="151" actId="14100"/>
          <ac:spMkLst>
            <pc:docMk/>
            <pc:sldMk cId="3584142348" sldId="269"/>
            <ac:spMk id="6" creationId="{CEB2975E-B270-4549-AAA4-5C2931D9CE1E}"/>
          </ac:spMkLst>
        </pc:spChg>
      </pc:sldChg>
      <pc:sldChg chg="addSp delSp modSp">
        <pc:chgData name="Jacob Shapiro" userId="f4de07cc51350da0" providerId="LiveId" clId="{126F94D6-C588-4EF0-A471-34F5DA962886}" dt="2019-12-18T13:56:08.044" v="479" actId="207"/>
        <pc:sldMkLst>
          <pc:docMk/>
          <pc:sldMk cId="1866410901" sldId="270"/>
        </pc:sldMkLst>
        <pc:spChg chg="add mod">
          <ac:chgData name="Jacob Shapiro" userId="f4de07cc51350da0" providerId="LiveId" clId="{126F94D6-C588-4EF0-A471-34F5DA962886}" dt="2019-12-18T13:56:08.044" v="479" actId="207"/>
          <ac:spMkLst>
            <pc:docMk/>
            <pc:sldMk cId="1866410901" sldId="270"/>
            <ac:spMk id="7" creationId="{CC512A5F-CE14-455F-9346-F7790EC5E9A3}"/>
          </ac:spMkLst>
        </pc:spChg>
        <pc:spChg chg="del">
          <ac:chgData name="Jacob Shapiro" userId="f4de07cc51350da0" providerId="LiveId" clId="{126F94D6-C588-4EF0-A471-34F5DA962886}" dt="2019-12-18T13:33:21.096" v="166" actId="478"/>
          <ac:spMkLst>
            <pc:docMk/>
            <pc:sldMk cId="1866410901" sldId="270"/>
            <ac:spMk id="10" creationId="{5E805D95-CE72-439F-8874-F3F0EA30AF56}"/>
          </ac:spMkLst>
        </pc:spChg>
      </pc:sldChg>
      <pc:sldChg chg="del ord">
        <pc:chgData name="Jacob Shapiro" userId="f4de07cc51350da0" providerId="LiveId" clId="{126F94D6-C588-4EF0-A471-34F5DA962886}" dt="2019-12-18T13:30:36.002" v="97" actId="47"/>
        <pc:sldMkLst>
          <pc:docMk/>
          <pc:sldMk cId="590593240" sldId="271"/>
        </pc:sldMkLst>
      </pc:sldChg>
      <pc:sldChg chg="modSp add">
        <pc:chgData name="Jacob Shapiro" userId="f4de07cc51350da0" providerId="LiveId" clId="{126F94D6-C588-4EF0-A471-34F5DA962886}" dt="2019-12-18T13:30:27.879" v="96" actId="27636"/>
        <pc:sldMkLst>
          <pc:docMk/>
          <pc:sldMk cId="821804484" sldId="272"/>
        </pc:sldMkLst>
        <pc:spChg chg="mod">
          <ac:chgData name="Jacob Shapiro" userId="f4de07cc51350da0" providerId="LiveId" clId="{126F94D6-C588-4EF0-A471-34F5DA962886}" dt="2019-12-18T13:30:27.879" v="96" actId="27636"/>
          <ac:spMkLst>
            <pc:docMk/>
            <pc:sldMk cId="821804484" sldId="272"/>
            <ac:spMk id="3" creationId="{19749E39-DC27-4A2E-91DC-C308FCD82182}"/>
          </ac:spMkLst>
        </pc:spChg>
      </pc:sldChg>
      <pc:sldChg chg="add del">
        <pc:chgData name="Jacob Shapiro" userId="f4de07cc51350da0" providerId="LiveId" clId="{126F94D6-C588-4EF0-A471-34F5DA962886}" dt="2019-12-18T02:02:11.422" v="1"/>
        <pc:sldMkLst>
          <pc:docMk/>
          <pc:sldMk cId="1863843956" sldId="272"/>
        </pc:sldMkLst>
      </pc:sldChg>
      <pc:sldChg chg="del">
        <pc:chgData name="Jacob Shapiro" userId="f4de07cc51350da0" providerId="LiveId" clId="{126F94D6-C588-4EF0-A471-34F5DA962886}" dt="2019-12-18T13:29:17.073" v="82" actId="47"/>
        <pc:sldMkLst>
          <pc:docMk/>
          <pc:sldMk cId="893258312" sldId="273"/>
        </pc:sldMkLst>
      </pc:sldChg>
      <pc:sldChg chg="addSp delSp modSp add">
        <pc:chgData name="Jacob Shapiro" userId="f4de07cc51350da0" providerId="LiveId" clId="{126F94D6-C588-4EF0-A471-34F5DA962886}" dt="2019-12-18T13:56:42.689" v="484" actId="207"/>
        <pc:sldMkLst>
          <pc:docMk/>
          <pc:sldMk cId="2067960284" sldId="274"/>
        </pc:sldMkLst>
        <pc:spChg chg="mod">
          <ac:chgData name="Jacob Shapiro" userId="f4de07cc51350da0" providerId="LiveId" clId="{126F94D6-C588-4EF0-A471-34F5DA962886}" dt="2019-12-18T13:17:19.761" v="54" actId="20577"/>
          <ac:spMkLst>
            <pc:docMk/>
            <pc:sldMk cId="2067960284" sldId="274"/>
            <ac:spMk id="2" creationId="{B250E803-7B91-4835-87EB-37E57C81724B}"/>
          </ac:spMkLst>
        </pc:spChg>
        <pc:spChg chg="del">
          <ac:chgData name="Jacob Shapiro" userId="f4de07cc51350da0" providerId="LiveId" clId="{126F94D6-C588-4EF0-A471-34F5DA962886}" dt="2019-12-18T13:20:32.391" v="55" actId="478"/>
          <ac:spMkLst>
            <pc:docMk/>
            <pc:sldMk cId="2067960284" sldId="274"/>
            <ac:spMk id="6" creationId="{4F7F7FE2-ADBB-40D5-95F6-F83D7EFAC857}"/>
          </ac:spMkLst>
        </pc:spChg>
        <pc:spChg chg="del">
          <ac:chgData name="Jacob Shapiro" userId="f4de07cc51350da0" providerId="LiveId" clId="{126F94D6-C588-4EF0-A471-34F5DA962886}" dt="2019-12-18T13:20:34.655" v="57" actId="478"/>
          <ac:spMkLst>
            <pc:docMk/>
            <pc:sldMk cId="2067960284" sldId="274"/>
            <ac:spMk id="7" creationId="{ECF65575-ED9E-4158-9FA9-75D43AC36BC3}"/>
          </ac:spMkLst>
        </pc:spChg>
        <pc:spChg chg="del">
          <ac:chgData name="Jacob Shapiro" userId="f4de07cc51350da0" providerId="LiveId" clId="{126F94D6-C588-4EF0-A471-34F5DA962886}" dt="2019-12-18T13:20:51.523" v="64" actId="478"/>
          <ac:spMkLst>
            <pc:docMk/>
            <pc:sldMk cId="2067960284" sldId="274"/>
            <ac:spMk id="8" creationId="{8B5EF39C-199E-4A6C-B0FF-00F08B60B843}"/>
          </ac:spMkLst>
        </pc:spChg>
        <pc:spChg chg="del">
          <ac:chgData name="Jacob Shapiro" userId="f4de07cc51350da0" providerId="LiveId" clId="{126F94D6-C588-4EF0-A471-34F5DA962886}" dt="2019-12-18T13:20:41.162" v="60" actId="478"/>
          <ac:spMkLst>
            <pc:docMk/>
            <pc:sldMk cId="2067960284" sldId="274"/>
            <ac:spMk id="9" creationId="{0266E50C-EB9A-44C9-8223-21E7698D8D0C}"/>
          </ac:spMkLst>
        </pc:spChg>
        <pc:spChg chg="add del mod">
          <ac:chgData name="Jacob Shapiro" userId="f4de07cc51350da0" providerId="LiveId" clId="{126F94D6-C588-4EF0-A471-34F5DA962886}" dt="2019-12-18T13:20:47.564" v="62" actId="478"/>
          <ac:spMkLst>
            <pc:docMk/>
            <pc:sldMk cId="2067960284" sldId="274"/>
            <ac:spMk id="10" creationId="{A6F39A2A-D7D6-4168-99DE-EE7A929D2205}"/>
          </ac:spMkLst>
        </pc:spChg>
        <pc:spChg chg="del">
          <ac:chgData name="Jacob Shapiro" userId="f4de07cc51350da0" providerId="LiveId" clId="{126F94D6-C588-4EF0-A471-34F5DA962886}" dt="2019-12-18T13:33:10.361" v="162" actId="478"/>
          <ac:spMkLst>
            <pc:docMk/>
            <pc:sldMk cId="2067960284" sldId="274"/>
            <ac:spMk id="13" creationId="{8C0AB302-4805-4776-B94E-C3405217E648}"/>
          </ac:spMkLst>
        </pc:spChg>
        <pc:spChg chg="add del mod">
          <ac:chgData name="Jacob Shapiro" userId="f4de07cc51350da0" providerId="LiveId" clId="{126F94D6-C588-4EF0-A471-34F5DA962886}" dt="2019-12-18T13:20:45.716" v="61" actId="478"/>
          <ac:spMkLst>
            <pc:docMk/>
            <pc:sldMk cId="2067960284" sldId="274"/>
            <ac:spMk id="14" creationId="{2FFEDBAD-2FB6-4078-B8A0-8791AE5E73EA}"/>
          </ac:spMkLst>
        </pc:spChg>
        <pc:spChg chg="add del mod">
          <ac:chgData name="Jacob Shapiro" userId="f4de07cc51350da0" providerId="LiveId" clId="{126F94D6-C588-4EF0-A471-34F5DA962886}" dt="2019-12-18T13:20:49.699" v="63" actId="478"/>
          <ac:spMkLst>
            <pc:docMk/>
            <pc:sldMk cId="2067960284" sldId="274"/>
            <ac:spMk id="17" creationId="{8DFBD77E-7EAB-4A89-B77F-87964C69B1E4}"/>
          </ac:spMkLst>
        </pc:spChg>
        <pc:spChg chg="add del mod">
          <ac:chgData name="Jacob Shapiro" userId="f4de07cc51350da0" providerId="LiveId" clId="{126F94D6-C588-4EF0-A471-34F5DA962886}" dt="2019-12-18T13:20:54.452" v="65" actId="478"/>
          <ac:spMkLst>
            <pc:docMk/>
            <pc:sldMk cId="2067960284" sldId="274"/>
            <ac:spMk id="19" creationId="{503FD689-C14E-4A55-A79F-21AE2B224FE5}"/>
          </ac:spMkLst>
        </pc:spChg>
        <pc:spChg chg="add mod">
          <ac:chgData name="Jacob Shapiro" userId="f4de07cc51350da0" providerId="LiveId" clId="{126F94D6-C588-4EF0-A471-34F5DA962886}" dt="2019-12-18T13:56:42.689" v="484" actId="207"/>
          <ac:spMkLst>
            <pc:docMk/>
            <pc:sldMk cId="2067960284" sldId="274"/>
            <ac:spMk id="20" creationId="{E1CBEF61-9955-4BF5-BDCA-BAE11626147D}"/>
          </ac:spMkLst>
        </pc:spChg>
        <pc:picChg chg="del">
          <ac:chgData name="Jacob Shapiro" userId="f4de07cc51350da0" providerId="LiveId" clId="{126F94D6-C588-4EF0-A471-34F5DA962886}" dt="2019-12-18T13:20:33.109" v="56" actId="478"/>
          <ac:picMkLst>
            <pc:docMk/>
            <pc:sldMk cId="2067960284" sldId="274"/>
            <ac:picMk id="5" creationId="{A3247396-59D1-4B3B-A917-A3A10E3ED561}"/>
          </ac:picMkLst>
        </pc:picChg>
        <pc:picChg chg="mod">
          <ac:chgData name="Jacob Shapiro" userId="f4de07cc51350da0" providerId="LiveId" clId="{126F94D6-C588-4EF0-A471-34F5DA962886}" dt="2019-12-18T13:22:13.225" v="81" actId="1076"/>
          <ac:picMkLst>
            <pc:docMk/>
            <pc:sldMk cId="2067960284" sldId="274"/>
            <ac:picMk id="12" creationId="{FCB8BF03-67D9-4C86-9AB4-BD99C92B704D}"/>
          </ac:picMkLst>
        </pc:picChg>
        <pc:picChg chg="add mod">
          <ac:chgData name="Jacob Shapiro" userId="f4de07cc51350da0" providerId="LiveId" clId="{126F94D6-C588-4EF0-A471-34F5DA962886}" dt="2019-12-18T13:22:07.717" v="79" actId="1076"/>
          <ac:picMkLst>
            <pc:docMk/>
            <pc:sldMk cId="2067960284" sldId="274"/>
            <ac:picMk id="15" creationId="{25091394-BBB7-4F4C-9358-642C91929388}"/>
          </ac:picMkLst>
        </pc:picChg>
      </pc:sldChg>
      <pc:sldChg chg="addSp delSp modSp add">
        <pc:chgData name="Jacob Shapiro" userId="f4de07cc51350da0" providerId="LiveId" clId="{126F94D6-C588-4EF0-A471-34F5DA962886}" dt="2019-12-18T14:04:01.749" v="487" actId="207"/>
        <pc:sldMkLst>
          <pc:docMk/>
          <pc:sldMk cId="3552146627" sldId="275"/>
        </pc:sldMkLst>
        <pc:spChg chg="mod">
          <ac:chgData name="Jacob Shapiro" userId="f4de07cc51350da0" providerId="LiveId" clId="{126F94D6-C588-4EF0-A471-34F5DA962886}" dt="2019-12-18T13:33:54.128" v="201" actId="20577"/>
          <ac:spMkLst>
            <pc:docMk/>
            <pc:sldMk cId="3552146627" sldId="275"/>
            <ac:spMk id="2" creationId="{420BA3B6-D723-4983-AF14-5B1D7A1650BC}"/>
          </ac:spMkLst>
        </pc:spChg>
        <pc:spChg chg="mod">
          <ac:chgData name="Jacob Shapiro" userId="f4de07cc51350da0" providerId="LiveId" clId="{126F94D6-C588-4EF0-A471-34F5DA962886}" dt="2019-12-18T13:51:42.719" v="465" actId="20577"/>
          <ac:spMkLst>
            <pc:docMk/>
            <pc:sldMk cId="3552146627" sldId="275"/>
            <ac:spMk id="3" creationId="{78B019F4-3680-4A47-AC73-5077DF4ADD22}"/>
          </ac:spMkLst>
        </pc:spChg>
        <pc:spChg chg="add del">
          <ac:chgData name="Jacob Shapiro" userId="f4de07cc51350da0" providerId="LiveId" clId="{126F94D6-C588-4EF0-A471-34F5DA962886}" dt="2019-12-18T13:33:31.810" v="170" actId="478"/>
          <ac:spMkLst>
            <pc:docMk/>
            <pc:sldMk cId="3552146627" sldId="275"/>
            <ac:spMk id="5" creationId="{0868A9D3-1A9F-488C-9A98-83CA469AAA03}"/>
          </ac:spMkLst>
        </pc:spChg>
        <pc:spChg chg="add mod">
          <ac:chgData name="Jacob Shapiro" userId="f4de07cc51350da0" providerId="LiveId" clId="{126F94D6-C588-4EF0-A471-34F5DA962886}" dt="2019-12-18T14:04:01.749" v="487" actId="207"/>
          <ac:spMkLst>
            <pc:docMk/>
            <pc:sldMk cId="3552146627" sldId="275"/>
            <ac:spMk id="6" creationId="{1BF3F090-B92E-422F-A6C7-50205A23D35E}"/>
          </ac:spMkLst>
        </pc:spChg>
      </pc:sldChg>
      <pc:sldChg chg="addSp modSp add">
        <pc:chgData name="Jacob Shapiro" userId="f4de07cc51350da0" providerId="LiveId" clId="{126F94D6-C588-4EF0-A471-34F5DA962886}" dt="2019-12-18T14:04:07.713" v="488" actId="207"/>
        <pc:sldMkLst>
          <pc:docMk/>
          <pc:sldMk cId="671190949" sldId="276"/>
        </pc:sldMkLst>
        <pc:spChg chg="mod">
          <ac:chgData name="Jacob Shapiro" userId="f4de07cc51350da0" providerId="LiveId" clId="{126F94D6-C588-4EF0-A471-34F5DA962886}" dt="2019-12-18T13:35:38.272" v="267" actId="20577"/>
          <ac:spMkLst>
            <pc:docMk/>
            <pc:sldMk cId="671190949" sldId="276"/>
            <ac:spMk id="2" creationId="{FA3D80ED-44D7-4A2A-B63E-1D474833B890}"/>
          </ac:spMkLst>
        </pc:spChg>
        <pc:spChg chg="add mod">
          <ac:chgData name="Jacob Shapiro" userId="f4de07cc51350da0" providerId="LiveId" clId="{126F94D6-C588-4EF0-A471-34F5DA962886}" dt="2019-12-18T14:04:07.713" v="488" actId="207"/>
          <ac:spMkLst>
            <pc:docMk/>
            <pc:sldMk cId="671190949" sldId="276"/>
            <ac:spMk id="5" creationId="{44349029-010E-4B81-9B2D-A9A193362C84}"/>
          </ac:spMkLst>
        </pc:spChg>
      </pc:sldChg>
      <pc:sldChg chg="modSp add">
        <pc:chgData name="Jacob Shapiro" userId="f4de07cc51350da0" providerId="LiveId" clId="{126F94D6-C588-4EF0-A471-34F5DA962886}" dt="2019-12-18T14:23:04.099" v="527" actId="20577"/>
        <pc:sldMkLst>
          <pc:docMk/>
          <pc:sldMk cId="3586712541" sldId="277"/>
        </pc:sldMkLst>
        <pc:spChg chg="mod">
          <ac:chgData name="Jacob Shapiro" userId="f4de07cc51350da0" providerId="LiveId" clId="{126F94D6-C588-4EF0-A471-34F5DA962886}" dt="2019-12-18T14:23:04.099" v="527" actId="20577"/>
          <ac:spMkLst>
            <pc:docMk/>
            <pc:sldMk cId="3586712541" sldId="277"/>
            <ac:spMk id="2" creationId="{AE1224DC-B645-469B-9B7D-5EA947224BB3}"/>
          </ac:spMkLst>
        </pc:spChg>
      </pc:sldChg>
    </pc:docChg>
  </pc:docChgLst>
  <pc:docChgLst>
    <pc:chgData name="Jacob Shapiro" userId="f4de07cc51350da0" providerId="LiveId" clId="{5A235D8C-56B7-4D53-B190-DA816BA4BF6A}"/>
    <pc:docChg chg="custSel addSld modSld sldOrd">
      <pc:chgData name="Jacob Shapiro" userId="f4de07cc51350da0" providerId="LiveId" clId="{5A235D8C-56B7-4D53-B190-DA816BA4BF6A}" dt="2019-12-18T03:06:06.495" v="183"/>
      <pc:docMkLst>
        <pc:docMk/>
      </pc:docMkLst>
      <pc:sldChg chg="addSp delSp modSp">
        <pc:chgData name="Jacob Shapiro" userId="f4de07cc51350da0" providerId="LiveId" clId="{5A235D8C-56B7-4D53-B190-DA816BA4BF6A}" dt="2019-12-18T01:11:32.639" v="147"/>
        <pc:sldMkLst>
          <pc:docMk/>
          <pc:sldMk cId="2337942281" sldId="256"/>
        </pc:sldMkLst>
        <pc:spChg chg="mod">
          <ac:chgData name="Jacob Shapiro" userId="f4de07cc51350da0" providerId="LiveId" clId="{5A235D8C-56B7-4D53-B190-DA816BA4BF6A}" dt="2019-12-18T01:07:53.036" v="143" actId="20577"/>
          <ac:spMkLst>
            <pc:docMk/>
            <pc:sldMk cId="2337942281" sldId="256"/>
            <ac:spMk id="3" creationId="{19749E39-DC27-4A2E-91DC-C308FCD82182}"/>
          </ac:spMkLst>
        </pc:spChg>
        <pc:spChg chg="mod">
          <ac:chgData name="Jacob Shapiro" userId="f4de07cc51350da0" providerId="LiveId" clId="{5A235D8C-56B7-4D53-B190-DA816BA4BF6A}" dt="2019-12-18T01:07:41.416" v="102"/>
          <ac:spMkLst>
            <pc:docMk/>
            <pc:sldMk cId="2337942281" sldId="256"/>
            <ac:spMk id="8" creationId="{6FDECCF7-D37A-4C5C-A8B3-A1FEF9745CD2}"/>
          </ac:spMkLst>
        </pc:spChg>
        <pc:picChg chg="add mod">
          <ac:chgData name="Jacob Shapiro" userId="f4de07cc51350da0" providerId="LiveId" clId="{5A235D8C-56B7-4D53-B190-DA816BA4BF6A}" dt="2019-12-18T01:11:32.639" v="147"/>
          <ac:picMkLst>
            <pc:docMk/>
            <pc:sldMk cId="2337942281" sldId="256"/>
            <ac:picMk id="5" creationId="{0D5E54A6-FCD9-4CC1-AC13-FB5961DA048E}"/>
          </ac:picMkLst>
        </pc:picChg>
        <pc:picChg chg="del">
          <ac:chgData name="Jacob Shapiro" userId="f4de07cc51350da0" providerId="LiveId" clId="{5A235D8C-56B7-4D53-B190-DA816BA4BF6A}" dt="2019-12-18T01:09:14.346" v="144" actId="478"/>
          <ac:picMkLst>
            <pc:docMk/>
            <pc:sldMk cId="2337942281" sldId="256"/>
            <ac:picMk id="10" creationId="{4E8141AF-58B0-4B9F-BBF4-8C6405DF9CB4}"/>
          </ac:picMkLst>
        </pc:picChg>
      </pc:sldChg>
      <pc:sldChg chg="modSp ord">
        <pc:chgData name="Jacob Shapiro" userId="f4de07cc51350da0" providerId="LiveId" clId="{5A235D8C-56B7-4D53-B190-DA816BA4BF6A}" dt="2019-12-18T01:17:41.484" v="182"/>
        <pc:sldMkLst>
          <pc:docMk/>
          <pc:sldMk cId="2185284204" sldId="258"/>
        </pc:sldMkLst>
        <pc:spChg chg="mod">
          <ac:chgData name="Jacob Shapiro" userId="f4de07cc51350da0" providerId="LiveId" clId="{5A235D8C-56B7-4D53-B190-DA816BA4BF6A}" dt="2019-12-18T01:07:24.702" v="101" actId="20577"/>
          <ac:spMkLst>
            <pc:docMk/>
            <pc:sldMk cId="2185284204" sldId="258"/>
            <ac:spMk id="8" creationId="{6FDECCF7-D37A-4C5C-A8B3-A1FEF9745CD2}"/>
          </ac:spMkLst>
        </pc:spChg>
      </pc:sldChg>
      <pc:sldChg chg="modSp">
        <pc:chgData name="Jacob Shapiro" userId="f4de07cc51350da0" providerId="LiveId" clId="{5A235D8C-56B7-4D53-B190-DA816BA4BF6A}" dt="2019-12-18T00:59:34.919" v="88" actId="20577"/>
        <pc:sldMkLst>
          <pc:docMk/>
          <pc:sldMk cId="1732641933" sldId="265"/>
        </pc:sldMkLst>
        <pc:spChg chg="mod">
          <ac:chgData name="Jacob Shapiro" userId="f4de07cc51350da0" providerId="LiveId" clId="{5A235D8C-56B7-4D53-B190-DA816BA4BF6A}" dt="2019-12-18T00:49:39.650" v="11" actId="20577"/>
          <ac:spMkLst>
            <pc:docMk/>
            <pc:sldMk cId="1732641933" sldId="265"/>
            <ac:spMk id="2" creationId="{4C0771EE-0EA0-480F-A8F0-A539A5706647}"/>
          </ac:spMkLst>
        </pc:spChg>
        <pc:spChg chg="mod">
          <ac:chgData name="Jacob Shapiro" userId="f4de07cc51350da0" providerId="LiveId" clId="{5A235D8C-56B7-4D53-B190-DA816BA4BF6A}" dt="2019-12-18T00:59:34.919" v="88" actId="20577"/>
          <ac:spMkLst>
            <pc:docMk/>
            <pc:sldMk cId="1732641933" sldId="265"/>
            <ac:spMk id="6" creationId="{846EA7CC-4741-4780-9A76-96CF6EAAFE60}"/>
          </ac:spMkLst>
        </pc:spChg>
      </pc:sldChg>
      <pc:sldChg chg="modSp">
        <pc:chgData name="Jacob Shapiro" userId="f4de07cc51350da0" providerId="LiveId" clId="{5A235D8C-56B7-4D53-B190-DA816BA4BF6A}" dt="2019-12-18T01:01:49.512" v="89" actId="207"/>
        <pc:sldMkLst>
          <pc:docMk/>
          <pc:sldMk cId="1866410901" sldId="270"/>
        </pc:sldMkLst>
        <pc:spChg chg="mod">
          <ac:chgData name="Jacob Shapiro" userId="f4de07cc51350da0" providerId="LiveId" clId="{5A235D8C-56B7-4D53-B190-DA816BA4BF6A}" dt="2019-12-18T01:01:49.512" v="89" actId="207"/>
          <ac:spMkLst>
            <pc:docMk/>
            <pc:sldMk cId="1866410901" sldId="270"/>
            <ac:spMk id="10" creationId="{5E805D95-CE72-439F-8874-F3F0EA30AF56}"/>
          </ac:spMkLst>
        </pc:spChg>
      </pc:sldChg>
      <pc:sldChg chg="modSp add ord">
        <pc:chgData name="Jacob Shapiro" userId="f4de07cc51350da0" providerId="LiveId" clId="{5A235D8C-56B7-4D53-B190-DA816BA4BF6A}" dt="2019-12-18T01:17:28.692" v="180"/>
        <pc:sldMkLst>
          <pc:docMk/>
          <pc:sldMk cId="590593240" sldId="271"/>
        </pc:sldMkLst>
        <pc:spChg chg="mod">
          <ac:chgData name="Jacob Shapiro" userId="f4de07cc51350da0" providerId="LiveId" clId="{5A235D8C-56B7-4D53-B190-DA816BA4BF6A}" dt="2019-12-18T01:17:07.713" v="178" actId="20577"/>
          <ac:spMkLst>
            <pc:docMk/>
            <pc:sldMk cId="590593240" sldId="271"/>
            <ac:spMk id="2" creationId="{29DAAE44-9D1D-4FC4-A428-58DDED06F597}"/>
          </ac:spMkLst>
        </pc:spChg>
      </pc:sldChg>
      <pc:sldChg chg="add">
        <pc:chgData name="Jacob Shapiro" userId="f4de07cc51350da0" providerId="LiveId" clId="{5A235D8C-56B7-4D53-B190-DA816BA4BF6A}" dt="2019-12-18T03:06:06.495" v="183"/>
        <pc:sldMkLst>
          <pc:docMk/>
          <pc:sldMk cId="893258312" sldId="273"/>
        </pc:sldMkLst>
      </pc:sldChg>
    </pc:docChg>
  </pc:docChgLst>
  <pc:docChgLst>
    <pc:chgData name="Jacob Shapiro" userId="f4de07cc51350da0" providerId="LiveId" clId="{AF0E0E34-C206-401F-9692-09D95C11AE9F}"/>
    <pc:docChg chg="undo redo custSel addSld delSld modSld sldOrd">
      <pc:chgData name="Jacob Shapiro" userId="f4de07cc51350da0" providerId="LiveId" clId="{AF0E0E34-C206-401F-9692-09D95C11AE9F}" dt="2020-01-07T00:27:59.405" v="1921" actId="1038"/>
      <pc:docMkLst>
        <pc:docMk/>
      </pc:docMkLst>
      <pc:sldChg chg="addSp delSp modSp">
        <pc:chgData name="Jacob Shapiro" userId="f4de07cc51350da0" providerId="LiveId" clId="{AF0E0E34-C206-401F-9692-09D95C11AE9F}" dt="2019-12-31T18:41:39.809" v="11" actId="1076"/>
        <pc:sldMkLst>
          <pc:docMk/>
          <pc:sldMk cId="2337942281" sldId="256"/>
        </pc:sldMkLst>
        <pc:spChg chg="add del">
          <ac:chgData name="Jacob Shapiro" userId="f4de07cc51350da0" providerId="LiveId" clId="{AF0E0E34-C206-401F-9692-09D95C11AE9F}" dt="2019-12-31T18:41:34.174" v="9"/>
          <ac:spMkLst>
            <pc:docMk/>
            <pc:sldMk cId="2337942281" sldId="256"/>
            <ac:spMk id="7" creationId="{1E33F8EE-7E52-4480-8CAA-D7926AF5263A}"/>
          </ac:spMkLst>
        </pc:spChg>
        <pc:spChg chg="mod">
          <ac:chgData name="Jacob Shapiro" userId="f4de07cc51350da0" providerId="LiveId" clId="{AF0E0E34-C206-401F-9692-09D95C11AE9F}" dt="2019-12-31T18:40:15.152" v="7" actId="20577"/>
          <ac:spMkLst>
            <pc:docMk/>
            <pc:sldMk cId="2337942281" sldId="256"/>
            <ac:spMk id="8" creationId="{6FDECCF7-D37A-4C5C-A8B3-A1FEF9745CD2}"/>
          </ac:spMkLst>
        </pc:spChg>
        <pc:spChg chg="add mod">
          <ac:chgData name="Jacob Shapiro" userId="f4de07cc51350da0" providerId="LiveId" clId="{AF0E0E34-C206-401F-9692-09D95C11AE9F}" dt="2019-12-31T18:41:39.809" v="11" actId="1076"/>
          <ac:spMkLst>
            <pc:docMk/>
            <pc:sldMk cId="2337942281" sldId="256"/>
            <ac:spMk id="9" creationId="{B10E287A-832F-4BBB-9990-05295BDE7C8C}"/>
          </ac:spMkLst>
        </pc:spChg>
      </pc:sldChg>
      <pc:sldChg chg="addSp delSp modSp">
        <pc:chgData name="Jacob Shapiro" userId="f4de07cc51350da0" providerId="LiveId" clId="{AF0E0E34-C206-401F-9692-09D95C11AE9F}" dt="2020-01-01T19:32:43.682" v="117" actId="20577"/>
        <pc:sldMkLst>
          <pc:docMk/>
          <pc:sldMk cId="3941346317" sldId="257"/>
        </pc:sldMkLst>
        <pc:spChg chg="mod">
          <ac:chgData name="Jacob Shapiro" userId="f4de07cc51350da0" providerId="LiveId" clId="{AF0E0E34-C206-401F-9692-09D95C11AE9F}" dt="2020-01-01T19:32:43.682" v="117" actId="20577"/>
          <ac:spMkLst>
            <pc:docMk/>
            <pc:sldMk cId="3941346317" sldId="257"/>
            <ac:spMk id="12" creationId="{C4CFA027-EB39-4E3A-9922-94489124F97F}"/>
          </ac:spMkLst>
        </pc:spChg>
        <pc:spChg chg="del">
          <ac:chgData name="Jacob Shapiro" userId="f4de07cc51350da0" providerId="LiveId" clId="{AF0E0E34-C206-401F-9692-09D95C11AE9F}" dt="2020-01-01T16:14:45.439" v="36" actId="478"/>
          <ac:spMkLst>
            <pc:docMk/>
            <pc:sldMk cId="3941346317" sldId="257"/>
            <ac:spMk id="16" creationId="{9B6DBDC4-2EAB-49FF-833A-425360BD0027}"/>
          </ac:spMkLst>
        </pc:spChg>
        <pc:picChg chg="add mod">
          <ac:chgData name="Jacob Shapiro" userId="f4de07cc51350da0" providerId="LiveId" clId="{AF0E0E34-C206-401F-9692-09D95C11AE9F}" dt="2020-01-01T16:14:54.060" v="38" actId="208"/>
          <ac:picMkLst>
            <pc:docMk/>
            <pc:sldMk cId="3941346317" sldId="257"/>
            <ac:picMk id="3" creationId="{2D9F4077-59CE-4033-9487-C32CF9D01158}"/>
          </ac:picMkLst>
        </pc:picChg>
        <pc:picChg chg="add del">
          <ac:chgData name="Jacob Shapiro" userId="f4de07cc51350da0" providerId="LiveId" clId="{AF0E0E34-C206-401F-9692-09D95C11AE9F}" dt="2020-01-01T16:14:17.764" v="27" actId="478"/>
          <ac:picMkLst>
            <pc:docMk/>
            <pc:sldMk cId="3941346317" sldId="257"/>
            <ac:picMk id="9" creationId="{5DA734E4-FE25-477E-BB12-92CEF2883754}"/>
          </ac:picMkLst>
        </pc:picChg>
        <pc:picChg chg="del mod">
          <ac:chgData name="Jacob Shapiro" userId="f4de07cc51350da0" providerId="LiveId" clId="{AF0E0E34-C206-401F-9692-09D95C11AE9F}" dt="2020-01-01T16:14:16.078" v="26" actId="478"/>
          <ac:picMkLst>
            <pc:docMk/>
            <pc:sldMk cId="3941346317" sldId="257"/>
            <ac:picMk id="10" creationId="{869CFA10-2924-40B0-9C46-A371CD91B25B}"/>
          </ac:picMkLst>
        </pc:picChg>
      </pc:sldChg>
      <pc:sldChg chg="modSp">
        <pc:chgData name="Jacob Shapiro" userId="f4de07cc51350da0" providerId="LiveId" clId="{AF0E0E34-C206-401F-9692-09D95C11AE9F}" dt="2020-01-01T19:46:00.062" v="148" actId="20577"/>
        <pc:sldMkLst>
          <pc:docMk/>
          <pc:sldMk cId="1911112543" sldId="259"/>
        </pc:sldMkLst>
        <pc:spChg chg="mod">
          <ac:chgData name="Jacob Shapiro" userId="f4de07cc51350da0" providerId="LiveId" clId="{AF0E0E34-C206-401F-9692-09D95C11AE9F}" dt="2020-01-01T19:26:26.974" v="106" actId="20577"/>
          <ac:spMkLst>
            <pc:docMk/>
            <pc:sldMk cId="1911112543" sldId="259"/>
            <ac:spMk id="7" creationId="{92E7F97F-C2E5-4520-B774-1A6A19C3DAB0}"/>
          </ac:spMkLst>
        </pc:spChg>
        <pc:spChg chg="mod">
          <ac:chgData name="Jacob Shapiro" userId="f4de07cc51350da0" providerId="LiveId" clId="{AF0E0E34-C206-401F-9692-09D95C11AE9F}" dt="2020-01-01T19:46:00.062" v="148" actId="20577"/>
          <ac:spMkLst>
            <pc:docMk/>
            <pc:sldMk cId="1911112543" sldId="259"/>
            <ac:spMk id="11" creationId="{A463063F-C5DF-42A3-A12B-8B374FA41888}"/>
          </ac:spMkLst>
        </pc:spChg>
      </pc:sldChg>
      <pc:sldChg chg="modSp">
        <pc:chgData name="Jacob Shapiro" userId="f4de07cc51350da0" providerId="LiveId" clId="{AF0E0E34-C206-401F-9692-09D95C11AE9F}" dt="2020-01-01T19:37:04.626" v="128" actId="1035"/>
        <pc:sldMkLst>
          <pc:docMk/>
          <pc:sldMk cId="3671282388" sldId="260"/>
        </pc:sldMkLst>
        <pc:spChg chg="mod">
          <ac:chgData name="Jacob Shapiro" userId="f4de07cc51350da0" providerId="LiveId" clId="{AF0E0E34-C206-401F-9692-09D95C11AE9F}" dt="2020-01-01T19:37:04.626" v="128" actId="1035"/>
          <ac:spMkLst>
            <pc:docMk/>
            <pc:sldMk cId="3671282388" sldId="260"/>
            <ac:spMk id="10" creationId="{2911992C-66B2-4915-9664-92AB1A7DB8E0}"/>
          </ac:spMkLst>
        </pc:spChg>
      </pc:sldChg>
      <pc:sldChg chg="modSp">
        <pc:chgData name="Jacob Shapiro" userId="f4de07cc51350da0" providerId="LiveId" clId="{AF0E0E34-C206-401F-9692-09D95C11AE9F}" dt="2020-01-01T19:44:04.633" v="131" actId="20577"/>
        <pc:sldMkLst>
          <pc:docMk/>
          <pc:sldMk cId="356566432" sldId="261"/>
        </pc:sldMkLst>
        <pc:spChg chg="mod">
          <ac:chgData name="Jacob Shapiro" userId="f4de07cc51350da0" providerId="LiveId" clId="{AF0E0E34-C206-401F-9692-09D95C11AE9F}" dt="2020-01-01T16:18:22.169" v="90" actId="20577"/>
          <ac:spMkLst>
            <pc:docMk/>
            <pc:sldMk cId="356566432" sldId="261"/>
            <ac:spMk id="2" creationId="{B250E803-7B91-4835-87EB-37E57C81724B}"/>
          </ac:spMkLst>
        </pc:spChg>
        <pc:spChg chg="mod">
          <ac:chgData name="Jacob Shapiro" userId="f4de07cc51350da0" providerId="LiveId" clId="{AF0E0E34-C206-401F-9692-09D95C11AE9F}" dt="2020-01-01T16:18:14.770" v="86" actId="27636"/>
          <ac:spMkLst>
            <pc:docMk/>
            <pc:sldMk cId="356566432" sldId="261"/>
            <ac:spMk id="6" creationId="{4F7F7FE2-ADBB-40D5-95F6-F83D7EFAC857}"/>
          </ac:spMkLst>
        </pc:spChg>
        <pc:spChg chg="mod">
          <ac:chgData name="Jacob Shapiro" userId="f4de07cc51350da0" providerId="LiveId" clId="{AF0E0E34-C206-401F-9692-09D95C11AE9F}" dt="2020-01-01T16:18:14.771" v="87" actId="27636"/>
          <ac:spMkLst>
            <pc:docMk/>
            <pc:sldMk cId="356566432" sldId="261"/>
            <ac:spMk id="8" creationId="{8B5EF39C-199E-4A6C-B0FF-00F08B60B843}"/>
          </ac:spMkLst>
        </pc:spChg>
        <pc:spChg chg="mod">
          <ac:chgData name="Jacob Shapiro" userId="f4de07cc51350da0" providerId="LiveId" clId="{AF0E0E34-C206-401F-9692-09D95C11AE9F}" dt="2020-01-01T16:17:26.154" v="45" actId="20577"/>
          <ac:spMkLst>
            <pc:docMk/>
            <pc:sldMk cId="356566432" sldId="261"/>
            <ac:spMk id="9" creationId="{0266E50C-EB9A-44C9-8223-21E7698D8D0C}"/>
          </ac:spMkLst>
        </pc:spChg>
        <pc:spChg chg="mod">
          <ac:chgData name="Jacob Shapiro" userId="f4de07cc51350da0" providerId="LiveId" clId="{AF0E0E34-C206-401F-9692-09D95C11AE9F}" dt="2020-01-01T19:44:04.633" v="131" actId="20577"/>
          <ac:spMkLst>
            <pc:docMk/>
            <pc:sldMk cId="356566432" sldId="261"/>
            <ac:spMk id="11" creationId="{32C7E94A-4427-42FC-A3E0-D47EADCE8FD5}"/>
          </ac:spMkLst>
        </pc:spChg>
      </pc:sldChg>
      <pc:sldChg chg="addSp modSp modAnim">
        <pc:chgData name="Jacob Shapiro" userId="f4de07cc51350da0" providerId="LiveId" clId="{AF0E0E34-C206-401F-9692-09D95C11AE9F}" dt="2020-01-07T00:12:23.276" v="1184"/>
        <pc:sldMkLst>
          <pc:docMk/>
          <pc:sldMk cId="2682046056" sldId="263"/>
        </pc:sldMkLst>
        <pc:spChg chg="mod">
          <ac:chgData name="Jacob Shapiro" userId="f4de07cc51350da0" providerId="LiveId" clId="{AF0E0E34-C206-401F-9692-09D95C11AE9F}" dt="2020-01-01T19:45:42.522" v="141" actId="20577"/>
          <ac:spMkLst>
            <pc:docMk/>
            <pc:sldMk cId="2682046056" sldId="263"/>
            <ac:spMk id="21" creationId="{7C4A4D99-A53E-4E35-9315-D02438FF0318}"/>
          </ac:spMkLst>
        </pc:spChg>
        <pc:spChg chg="mod">
          <ac:chgData name="Jacob Shapiro" userId="f4de07cc51350da0" providerId="LiveId" clId="{AF0E0E34-C206-401F-9692-09D95C11AE9F}" dt="2020-01-07T00:07:00.591" v="1177" actId="1076"/>
          <ac:spMkLst>
            <pc:docMk/>
            <pc:sldMk cId="2682046056" sldId="263"/>
            <ac:spMk id="24" creationId="{5E3BD478-C863-4ACA-9DBC-314EE466B95C}"/>
          </ac:spMkLst>
        </pc:spChg>
        <pc:spChg chg="mod">
          <ac:chgData name="Jacob Shapiro" userId="f4de07cc51350da0" providerId="LiveId" clId="{AF0E0E34-C206-401F-9692-09D95C11AE9F}" dt="2020-01-01T16:19:29.309" v="103" actId="20577"/>
          <ac:spMkLst>
            <pc:docMk/>
            <pc:sldMk cId="2682046056" sldId="263"/>
            <ac:spMk id="25" creationId="{765EEDA3-5F26-4DB6-8CB9-84FC9A75A2C4}"/>
          </ac:spMkLst>
        </pc:spChg>
        <pc:picChg chg="add mod">
          <ac:chgData name="Jacob Shapiro" userId="f4de07cc51350da0" providerId="LiveId" clId="{AF0E0E34-C206-401F-9692-09D95C11AE9F}" dt="2020-01-07T00:07:11.980" v="1178"/>
          <ac:picMkLst>
            <pc:docMk/>
            <pc:sldMk cId="2682046056" sldId="263"/>
            <ac:picMk id="6" creationId="{E49606BC-4AC9-499D-BCFB-9C0D11A3610B}"/>
          </ac:picMkLst>
        </pc:picChg>
        <pc:picChg chg="mod">
          <ac:chgData name="Jacob Shapiro" userId="f4de07cc51350da0" providerId="LiveId" clId="{AF0E0E34-C206-401F-9692-09D95C11AE9F}" dt="2020-01-07T00:03:30.330" v="1170" actId="14100"/>
          <ac:picMkLst>
            <pc:docMk/>
            <pc:sldMk cId="2682046056" sldId="263"/>
            <ac:picMk id="19" creationId="{E93E03F3-171B-4807-9B61-6445DD88B195}"/>
          </ac:picMkLst>
        </pc:picChg>
      </pc:sldChg>
      <pc:sldChg chg="modSp">
        <pc:chgData name="Jacob Shapiro" userId="f4de07cc51350da0" providerId="LiveId" clId="{AF0E0E34-C206-401F-9692-09D95C11AE9F}" dt="2020-01-01T19:47:51.694" v="161" actId="207"/>
        <pc:sldMkLst>
          <pc:docMk/>
          <pc:sldMk cId="1383954230" sldId="264"/>
        </pc:sldMkLst>
        <pc:spChg chg="mod">
          <ac:chgData name="Jacob Shapiro" userId="f4de07cc51350da0" providerId="LiveId" clId="{AF0E0E34-C206-401F-9692-09D95C11AE9F}" dt="2020-01-01T19:47:51.694" v="161" actId="207"/>
          <ac:spMkLst>
            <pc:docMk/>
            <pc:sldMk cId="1383954230" sldId="264"/>
            <ac:spMk id="7" creationId="{2B0E0EEA-DA66-4919-89DA-5B5F5DC99C20}"/>
          </ac:spMkLst>
        </pc:spChg>
      </pc:sldChg>
      <pc:sldChg chg="modSp ord">
        <pc:chgData name="Jacob Shapiro" userId="f4de07cc51350da0" providerId="LiveId" clId="{AF0E0E34-C206-401F-9692-09D95C11AE9F}" dt="2020-01-03T19:26:16.475" v="1091" actId="1036"/>
        <pc:sldMkLst>
          <pc:docMk/>
          <pc:sldMk cId="1732641933" sldId="265"/>
        </pc:sldMkLst>
        <pc:spChg chg="mod">
          <ac:chgData name="Jacob Shapiro" userId="f4de07cc51350da0" providerId="LiveId" clId="{AF0E0E34-C206-401F-9692-09D95C11AE9F}" dt="2020-01-03T19:26:16.475" v="1091" actId="1036"/>
          <ac:spMkLst>
            <pc:docMk/>
            <pc:sldMk cId="1732641933" sldId="265"/>
            <ac:spMk id="6" creationId="{846EA7CC-4741-4780-9A76-96CF6EAAFE60}"/>
          </ac:spMkLst>
        </pc:spChg>
        <pc:spChg chg="mod">
          <ac:chgData name="Jacob Shapiro" userId="f4de07cc51350da0" providerId="LiveId" clId="{AF0E0E34-C206-401F-9692-09D95C11AE9F}" dt="2020-01-03T19:26:12.107" v="1077" actId="1037"/>
          <ac:spMkLst>
            <pc:docMk/>
            <pc:sldMk cId="1732641933" sldId="265"/>
            <ac:spMk id="11" creationId="{F5B4C40E-9F89-499B-B571-D7016C1EA576}"/>
          </ac:spMkLst>
        </pc:spChg>
        <pc:spChg chg="mod">
          <ac:chgData name="Jacob Shapiro" userId="f4de07cc51350da0" providerId="LiveId" clId="{AF0E0E34-C206-401F-9692-09D95C11AE9F}" dt="2020-01-01T19:33:14.043" v="122" actId="20577"/>
          <ac:spMkLst>
            <pc:docMk/>
            <pc:sldMk cId="1732641933" sldId="265"/>
            <ac:spMk id="14" creationId="{A60180A4-FC4F-4E3B-A7D4-B1548FEEEDAB}"/>
          </ac:spMkLst>
        </pc:spChg>
        <pc:picChg chg="mod">
          <ac:chgData name="Jacob Shapiro" userId="f4de07cc51350da0" providerId="LiveId" clId="{AF0E0E34-C206-401F-9692-09D95C11AE9F}" dt="2020-01-03T19:26:12.107" v="1077" actId="1037"/>
          <ac:picMkLst>
            <pc:docMk/>
            <pc:sldMk cId="1732641933" sldId="265"/>
            <ac:picMk id="10" creationId="{A465B282-B0CB-4896-8CB2-FC9A8A2EF01F}"/>
          </ac:picMkLst>
        </pc:picChg>
      </pc:sldChg>
      <pc:sldChg chg="addSp modSp modAnim">
        <pc:chgData name="Jacob Shapiro" userId="f4de07cc51350da0" providerId="LiveId" clId="{AF0E0E34-C206-401F-9692-09D95C11AE9F}" dt="2020-01-01T19:37:17.216" v="129" actId="20577"/>
        <pc:sldMkLst>
          <pc:docMk/>
          <pc:sldMk cId="2232385383" sldId="268"/>
        </pc:sldMkLst>
        <pc:spChg chg="add mod">
          <ac:chgData name="Jacob Shapiro" userId="f4de07cc51350da0" providerId="LiveId" clId="{AF0E0E34-C206-401F-9692-09D95C11AE9F}" dt="2020-01-01T16:16:54.468" v="42" actId="208"/>
          <ac:spMkLst>
            <pc:docMk/>
            <pc:sldMk cId="2232385383" sldId="268"/>
            <ac:spMk id="3" creationId="{50EAD66D-4240-42F2-A3AC-24EA9FEFB4EC}"/>
          </ac:spMkLst>
        </pc:spChg>
        <pc:spChg chg="mod">
          <ac:chgData name="Jacob Shapiro" userId="f4de07cc51350da0" providerId="LiveId" clId="{AF0E0E34-C206-401F-9692-09D95C11AE9F}" dt="2020-01-01T19:37:17.216" v="129" actId="20577"/>
          <ac:spMkLst>
            <pc:docMk/>
            <pc:sldMk cId="2232385383" sldId="268"/>
            <ac:spMk id="10" creationId="{AF4066E3-A5F0-40EC-9CBA-E395713FAFCB}"/>
          </ac:spMkLst>
        </pc:spChg>
      </pc:sldChg>
      <pc:sldChg chg="addSp delSp modSp">
        <pc:chgData name="Jacob Shapiro" userId="f4de07cc51350da0" providerId="LiveId" clId="{AF0E0E34-C206-401F-9692-09D95C11AE9F}" dt="2020-01-03T19:22:21.403" v="940" actId="478"/>
        <pc:sldMkLst>
          <pc:docMk/>
          <pc:sldMk cId="3584142348" sldId="269"/>
        </pc:sldMkLst>
        <pc:spChg chg="mod">
          <ac:chgData name="Jacob Shapiro" userId="f4de07cc51350da0" providerId="LiveId" clId="{AF0E0E34-C206-401F-9692-09D95C11AE9F}" dt="2020-01-01T19:46:03.160" v="149" actId="20577"/>
          <ac:spMkLst>
            <pc:docMk/>
            <pc:sldMk cId="3584142348" sldId="269"/>
            <ac:spMk id="6" creationId="{CEB2975E-B270-4549-AAA4-5C2931D9CE1E}"/>
          </ac:spMkLst>
        </pc:spChg>
        <pc:spChg chg="add mod">
          <ac:chgData name="Jacob Shapiro" userId="f4de07cc51350da0" providerId="LiveId" clId="{AF0E0E34-C206-401F-9692-09D95C11AE9F}" dt="2020-01-01T22:51:57.222" v="178" actId="208"/>
          <ac:spMkLst>
            <pc:docMk/>
            <pc:sldMk cId="3584142348" sldId="269"/>
            <ac:spMk id="8" creationId="{AABF2D5C-C1D8-4FE8-9621-1BF68BF449C6}"/>
          </ac:spMkLst>
        </pc:spChg>
        <pc:spChg chg="add mod">
          <ac:chgData name="Jacob Shapiro" userId="f4de07cc51350da0" providerId="LiveId" clId="{AF0E0E34-C206-401F-9692-09D95C11AE9F}" dt="2020-01-01T22:53:08.804" v="185" actId="14100"/>
          <ac:spMkLst>
            <pc:docMk/>
            <pc:sldMk cId="3584142348" sldId="269"/>
            <ac:spMk id="9" creationId="{52530564-A79F-49F6-9DC5-201426E0530E}"/>
          </ac:spMkLst>
        </pc:spChg>
        <pc:graphicFrameChg chg="add del mod">
          <ac:chgData name="Jacob Shapiro" userId="f4de07cc51350da0" providerId="LiveId" clId="{AF0E0E34-C206-401F-9692-09D95C11AE9F}" dt="2020-01-03T19:19:59.571" v="925" actId="478"/>
          <ac:graphicFrameMkLst>
            <pc:docMk/>
            <pc:sldMk cId="3584142348" sldId="269"/>
            <ac:graphicFrameMk id="10" creationId="{305DD805-8062-40CF-BDD3-44FC8136C2DC}"/>
          </ac:graphicFrameMkLst>
        </pc:graphicFrameChg>
        <pc:graphicFrameChg chg="add del mod">
          <ac:chgData name="Jacob Shapiro" userId="f4de07cc51350da0" providerId="LiveId" clId="{AF0E0E34-C206-401F-9692-09D95C11AE9F}" dt="2020-01-03T19:21:05.891" v="928"/>
          <ac:graphicFrameMkLst>
            <pc:docMk/>
            <pc:sldMk cId="3584142348" sldId="269"/>
            <ac:graphicFrameMk id="14" creationId="{2CB63C5B-BC12-4E7B-8793-5764F238F55E}"/>
          </ac:graphicFrameMkLst>
        </pc:graphicFrameChg>
        <pc:graphicFrameChg chg="add del mod">
          <ac:chgData name="Jacob Shapiro" userId="f4de07cc51350da0" providerId="LiveId" clId="{AF0E0E34-C206-401F-9692-09D95C11AE9F}" dt="2020-01-03T19:21:57.118" v="936" actId="478"/>
          <ac:graphicFrameMkLst>
            <pc:docMk/>
            <pc:sldMk cId="3584142348" sldId="269"/>
            <ac:graphicFrameMk id="15" creationId="{1E3256B7-6ED7-4AC5-9007-23075A3B1F08}"/>
          </ac:graphicFrameMkLst>
        </pc:graphicFrameChg>
        <pc:picChg chg="mod">
          <ac:chgData name="Jacob Shapiro" userId="f4de07cc51350da0" providerId="LiveId" clId="{AF0E0E34-C206-401F-9692-09D95C11AE9F}" dt="2020-01-01T22:52:55.615" v="182" actId="1076"/>
          <ac:picMkLst>
            <pc:docMk/>
            <pc:sldMk cId="3584142348" sldId="269"/>
            <ac:picMk id="5" creationId="{0F6CFFF7-7C13-4194-A9C4-9117714BBDE1}"/>
          </ac:picMkLst>
        </pc:picChg>
        <pc:picChg chg="add mod">
          <ac:chgData name="Jacob Shapiro" userId="f4de07cc51350da0" providerId="LiveId" clId="{AF0E0E34-C206-401F-9692-09D95C11AE9F}" dt="2020-01-01T22:54:35.763" v="198" actId="208"/>
          <ac:picMkLst>
            <pc:docMk/>
            <pc:sldMk cId="3584142348" sldId="269"/>
            <ac:picMk id="7" creationId="{222E0F40-ED07-4485-80FC-A91B4252E8AA}"/>
          </ac:picMkLst>
        </pc:picChg>
        <pc:picChg chg="add del mod">
          <ac:chgData name="Jacob Shapiro" userId="f4de07cc51350da0" providerId="LiveId" clId="{AF0E0E34-C206-401F-9692-09D95C11AE9F}" dt="2020-01-03T19:22:21.403" v="940" actId="478"/>
          <ac:picMkLst>
            <pc:docMk/>
            <pc:sldMk cId="3584142348" sldId="269"/>
            <ac:picMk id="11" creationId="{B0885C0C-C24C-4E96-B620-F7921AE84AB3}"/>
          </ac:picMkLst>
        </pc:picChg>
        <pc:cxnChg chg="add del mod">
          <ac:chgData name="Jacob Shapiro" userId="f4de07cc51350da0" providerId="LiveId" clId="{AF0E0E34-C206-401F-9692-09D95C11AE9F}" dt="2020-01-01T22:53:30.179" v="187" actId="11529"/>
          <ac:cxnSpMkLst>
            <pc:docMk/>
            <pc:sldMk cId="3584142348" sldId="269"/>
            <ac:cxnSpMk id="11" creationId="{83CACB04-6183-44FE-8FE7-A8AE2DE07AD1}"/>
          </ac:cxnSpMkLst>
        </pc:cxnChg>
        <pc:cxnChg chg="add mod">
          <ac:chgData name="Jacob Shapiro" userId="f4de07cc51350da0" providerId="LiveId" clId="{AF0E0E34-C206-401F-9692-09D95C11AE9F}" dt="2020-01-01T22:54:20.956" v="196" actId="208"/>
          <ac:cxnSpMkLst>
            <pc:docMk/>
            <pc:sldMk cId="3584142348" sldId="269"/>
            <ac:cxnSpMk id="13" creationId="{7157583C-E4F3-4CD2-A032-B75C67FF6C5F}"/>
          </ac:cxnSpMkLst>
        </pc:cxnChg>
        <pc:cxnChg chg="add del mod">
          <ac:chgData name="Jacob Shapiro" userId="f4de07cc51350da0" providerId="LiveId" clId="{AF0E0E34-C206-401F-9692-09D95C11AE9F}" dt="2020-01-01T22:54:03.034" v="192" actId="11529"/>
          <ac:cxnSpMkLst>
            <pc:docMk/>
            <pc:sldMk cId="3584142348" sldId="269"/>
            <ac:cxnSpMk id="15" creationId="{DF708DAA-497A-43C3-B192-C9DE3734639E}"/>
          </ac:cxnSpMkLst>
        </pc:cxnChg>
        <pc:cxnChg chg="add mod">
          <ac:chgData name="Jacob Shapiro" userId="f4de07cc51350da0" providerId="LiveId" clId="{AF0E0E34-C206-401F-9692-09D95C11AE9F}" dt="2020-01-01T22:54:26.862" v="197" actId="208"/>
          <ac:cxnSpMkLst>
            <pc:docMk/>
            <pc:sldMk cId="3584142348" sldId="269"/>
            <ac:cxnSpMk id="16" creationId="{AC6B644B-75FA-4D66-83B5-CB6F59090A9C}"/>
          </ac:cxnSpMkLst>
        </pc:cxnChg>
        <pc:cxnChg chg="add mod">
          <ac:chgData name="Jacob Shapiro" userId="f4de07cc51350da0" providerId="LiveId" clId="{AF0E0E34-C206-401F-9692-09D95C11AE9F}" dt="2020-01-01T22:54:54.521" v="201" actId="14100"/>
          <ac:cxnSpMkLst>
            <pc:docMk/>
            <pc:sldMk cId="3584142348" sldId="269"/>
            <ac:cxnSpMk id="18" creationId="{C6534C0B-7E78-4E38-BBE2-4BA84CFAC47A}"/>
          </ac:cxnSpMkLst>
        </pc:cxnChg>
      </pc:sldChg>
      <pc:sldChg chg="addSp delSp modSp">
        <pc:chgData name="Jacob Shapiro" userId="f4de07cc51350da0" providerId="LiveId" clId="{AF0E0E34-C206-401F-9692-09D95C11AE9F}" dt="2020-01-01T23:54:49.190" v="240" actId="478"/>
        <pc:sldMkLst>
          <pc:docMk/>
          <pc:sldMk cId="1866410901" sldId="270"/>
        </pc:sldMkLst>
        <pc:spChg chg="mod">
          <ac:chgData name="Jacob Shapiro" userId="f4de07cc51350da0" providerId="LiveId" clId="{AF0E0E34-C206-401F-9692-09D95C11AE9F}" dt="2020-01-01T19:46:10.058" v="152" actId="20577"/>
          <ac:spMkLst>
            <pc:docMk/>
            <pc:sldMk cId="1866410901" sldId="270"/>
            <ac:spMk id="7" creationId="{CC512A5F-CE14-455F-9346-F7790EC5E9A3}"/>
          </ac:spMkLst>
        </pc:spChg>
        <pc:spChg chg="del">
          <ac:chgData name="Jacob Shapiro" userId="f4de07cc51350da0" providerId="LiveId" clId="{AF0E0E34-C206-401F-9692-09D95C11AE9F}" dt="2020-01-01T23:54:49.190" v="240" actId="478"/>
          <ac:spMkLst>
            <pc:docMk/>
            <pc:sldMk cId="1866410901" sldId="270"/>
            <ac:spMk id="8" creationId="{F0891FF4-6E77-44FC-9E64-6B5DC5107969}"/>
          </ac:spMkLst>
        </pc:spChg>
        <pc:spChg chg="add mod ord">
          <ac:chgData name="Jacob Shapiro" userId="f4de07cc51350da0" providerId="LiveId" clId="{AF0E0E34-C206-401F-9692-09D95C11AE9F}" dt="2020-01-01T23:54:37.867" v="239" actId="171"/>
          <ac:spMkLst>
            <pc:docMk/>
            <pc:sldMk cId="1866410901" sldId="270"/>
            <ac:spMk id="10" creationId="{7C7F0642-2881-482F-98D2-0E087B46C5C7}"/>
          </ac:spMkLst>
        </pc:spChg>
        <pc:picChg chg="add mod">
          <ac:chgData name="Jacob Shapiro" userId="f4de07cc51350da0" providerId="LiveId" clId="{AF0E0E34-C206-401F-9692-09D95C11AE9F}" dt="2020-01-01T23:44:13.293" v="208" actId="14100"/>
          <ac:picMkLst>
            <pc:docMk/>
            <pc:sldMk cId="1866410901" sldId="270"/>
            <ac:picMk id="3" creationId="{0E5F5ED9-B4C6-4B0A-9478-91172FF69BE8}"/>
          </ac:picMkLst>
        </pc:picChg>
        <pc:picChg chg="add del mod">
          <ac:chgData name="Jacob Shapiro" userId="f4de07cc51350da0" providerId="LiveId" clId="{AF0E0E34-C206-401F-9692-09D95C11AE9F}" dt="2020-01-01T23:52:59.910" v="222" actId="478"/>
          <ac:picMkLst>
            <pc:docMk/>
            <pc:sldMk cId="1866410901" sldId="270"/>
            <ac:picMk id="5" creationId="{6D3BC97D-35CC-41EB-ACDD-2F0818CD20CC}"/>
          </ac:picMkLst>
        </pc:picChg>
        <pc:picChg chg="add mod ord">
          <ac:chgData name="Jacob Shapiro" userId="f4de07cc51350da0" providerId="LiveId" clId="{AF0E0E34-C206-401F-9692-09D95C11AE9F}" dt="2020-01-01T23:53:36.523" v="229" actId="167"/>
          <ac:picMkLst>
            <pc:docMk/>
            <pc:sldMk cId="1866410901" sldId="270"/>
            <ac:picMk id="6" creationId="{9544EF23-0F89-4505-92FB-8C4E21E46295}"/>
          </ac:picMkLst>
        </pc:picChg>
        <pc:picChg chg="ord">
          <ac:chgData name="Jacob Shapiro" userId="f4de07cc51350da0" providerId="LiveId" clId="{AF0E0E34-C206-401F-9692-09D95C11AE9F}" dt="2020-01-01T23:54:07.402" v="233" actId="167"/>
          <ac:picMkLst>
            <pc:docMk/>
            <pc:sldMk cId="1866410901" sldId="270"/>
            <ac:picMk id="9" creationId="{73D003C2-6EE3-45DB-A8DA-E7E0A558CD3D}"/>
          </ac:picMkLst>
        </pc:picChg>
      </pc:sldChg>
      <pc:sldChg chg="del">
        <pc:chgData name="Jacob Shapiro" userId="f4de07cc51350da0" providerId="LiveId" clId="{AF0E0E34-C206-401F-9692-09D95C11AE9F}" dt="2019-12-31T18:41:47.957" v="12" actId="47"/>
        <pc:sldMkLst>
          <pc:docMk/>
          <pc:sldMk cId="821804484" sldId="272"/>
        </pc:sldMkLst>
      </pc:sldChg>
      <pc:sldChg chg="modSp">
        <pc:chgData name="Jacob Shapiro" userId="f4de07cc51350da0" providerId="LiveId" clId="{AF0E0E34-C206-401F-9692-09D95C11AE9F}" dt="2020-01-01T19:47:37.087" v="160" actId="207"/>
        <pc:sldMkLst>
          <pc:docMk/>
          <pc:sldMk cId="2067960284" sldId="274"/>
        </pc:sldMkLst>
        <pc:spChg chg="mod">
          <ac:chgData name="Jacob Shapiro" userId="f4de07cc51350da0" providerId="LiveId" clId="{AF0E0E34-C206-401F-9692-09D95C11AE9F}" dt="2020-01-01T19:47:37.087" v="160" actId="207"/>
          <ac:spMkLst>
            <pc:docMk/>
            <pc:sldMk cId="2067960284" sldId="274"/>
            <ac:spMk id="20" creationId="{E1CBEF61-9955-4BF5-BDCA-BAE11626147D}"/>
          </ac:spMkLst>
        </pc:spChg>
      </pc:sldChg>
      <pc:sldChg chg="addSp delSp modSp modAnim">
        <pc:chgData name="Jacob Shapiro" userId="f4de07cc51350da0" providerId="LiveId" clId="{AF0E0E34-C206-401F-9692-09D95C11AE9F}" dt="2020-01-06T23:42:46.158" v="1167" actId="20577"/>
        <pc:sldMkLst>
          <pc:docMk/>
          <pc:sldMk cId="3552146627" sldId="275"/>
        </pc:sldMkLst>
        <pc:spChg chg="mod">
          <ac:chgData name="Jacob Shapiro" userId="f4de07cc51350da0" providerId="LiveId" clId="{AF0E0E34-C206-401F-9692-09D95C11AE9F}" dt="2020-01-03T19:15:41.487" v="818" actId="20577"/>
          <ac:spMkLst>
            <pc:docMk/>
            <pc:sldMk cId="3552146627" sldId="275"/>
            <ac:spMk id="2" creationId="{420BA3B6-D723-4983-AF14-5B1D7A1650BC}"/>
          </ac:spMkLst>
        </pc:spChg>
        <pc:spChg chg="mod">
          <ac:chgData name="Jacob Shapiro" userId="f4de07cc51350da0" providerId="LiveId" clId="{AF0E0E34-C206-401F-9692-09D95C11AE9F}" dt="2020-01-06T23:42:46.158" v="1167" actId="20577"/>
          <ac:spMkLst>
            <pc:docMk/>
            <pc:sldMk cId="3552146627" sldId="275"/>
            <ac:spMk id="3" creationId="{78B019F4-3680-4A47-AC73-5077DF4ADD22}"/>
          </ac:spMkLst>
        </pc:spChg>
        <pc:spChg chg="mod">
          <ac:chgData name="Jacob Shapiro" userId="f4de07cc51350da0" providerId="LiveId" clId="{AF0E0E34-C206-401F-9692-09D95C11AE9F}" dt="2020-01-01T19:46:25.976" v="155" actId="20577"/>
          <ac:spMkLst>
            <pc:docMk/>
            <pc:sldMk cId="3552146627" sldId="275"/>
            <ac:spMk id="6" creationId="{1BF3F090-B92E-422F-A6C7-50205A23D35E}"/>
          </ac:spMkLst>
        </pc:spChg>
        <pc:spChg chg="add mod">
          <ac:chgData name="Jacob Shapiro" userId="f4de07cc51350da0" providerId="LiveId" clId="{AF0E0E34-C206-401F-9692-09D95C11AE9F}" dt="2020-01-03T19:25:20.645" v="1032" actId="1036"/>
          <ac:spMkLst>
            <pc:docMk/>
            <pc:sldMk cId="3552146627" sldId="275"/>
            <ac:spMk id="10" creationId="{BB0BD073-CA2B-45E9-9079-757EC272C580}"/>
          </ac:spMkLst>
        </pc:spChg>
        <pc:spChg chg="add mod">
          <ac:chgData name="Jacob Shapiro" userId="f4de07cc51350da0" providerId="LiveId" clId="{AF0E0E34-C206-401F-9692-09D95C11AE9F}" dt="2020-01-03T19:25:20.645" v="1032" actId="1036"/>
          <ac:spMkLst>
            <pc:docMk/>
            <pc:sldMk cId="3552146627" sldId="275"/>
            <ac:spMk id="11" creationId="{48BB05A4-295C-4F48-84C5-E1B88AFB6D41}"/>
          </ac:spMkLst>
        </pc:spChg>
        <pc:spChg chg="add mod">
          <ac:chgData name="Jacob Shapiro" userId="f4de07cc51350da0" providerId="LiveId" clId="{AF0E0E34-C206-401F-9692-09D95C11AE9F}" dt="2020-01-03T19:25:20.645" v="1032" actId="1036"/>
          <ac:spMkLst>
            <pc:docMk/>
            <pc:sldMk cId="3552146627" sldId="275"/>
            <ac:spMk id="12" creationId="{7037139F-3336-4CD0-BCE5-90DBF35B69D9}"/>
          </ac:spMkLst>
        </pc:spChg>
        <pc:spChg chg="add mod">
          <ac:chgData name="Jacob Shapiro" userId="f4de07cc51350da0" providerId="LiveId" clId="{AF0E0E34-C206-401F-9692-09D95C11AE9F}" dt="2020-01-03T19:25:20.645" v="1032" actId="1036"/>
          <ac:spMkLst>
            <pc:docMk/>
            <pc:sldMk cId="3552146627" sldId="275"/>
            <ac:spMk id="13" creationId="{78967ABF-ED0F-4D00-A3F8-A9354F3DA333}"/>
          </ac:spMkLst>
        </pc:spChg>
        <pc:spChg chg="add mod">
          <ac:chgData name="Jacob Shapiro" userId="f4de07cc51350da0" providerId="LiveId" clId="{AF0E0E34-C206-401F-9692-09D95C11AE9F}" dt="2020-01-03T19:25:45.504" v="1039" actId="1076"/>
          <ac:spMkLst>
            <pc:docMk/>
            <pc:sldMk cId="3552146627" sldId="275"/>
            <ac:spMk id="14" creationId="{6293634E-E101-483E-973C-98B7F2D07AB5}"/>
          </ac:spMkLst>
        </pc:spChg>
        <pc:picChg chg="add del">
          <ac:chgData name="Jacob Shapiro" userId="f4de07cc51350da0" providerId="LiveId" clId="{AF0E0E34-C206-401F-9692-09D95C11AE9F}" dt="2020-01-03T19:11:38.069" v="518"/>
          <ac:picMkLst>
            <pc:docMk/>
            <pc:sldMk cId="3552146627" sldId="275"/>
            <ac:picMk id="5" creationId="{C2275480-07B3-45B3-BDD7-A887ED7312F1}"/>
          </ac:picMkLst>
        </pc:picChg>
        <pc:picChg chg="add mod">
          <ac:chgData name="Jacob Shapiro" userId="f4de07cc51350da0" providerId="LiveId" clId="{AF0E0E34-C206-401F-9692-09D95C11AE9F}" dt="2020-01-03T19:25:20.645" v="1032" actId="1036"/>
          <ac:picMkLst>
            <pc:docMk/>
            <pc:sldMk cId="3552146627" sldId="275"/>
            <ac:picMk id="7" creationId="{CE67569B-21B9-4A99-A8EB-9DB73665C3E4}"/>
          </ac:picMkLst>
        </pc:picChg>
        <pc:picChg chg="add mod">
          <ac:chgData name="Jacob Shapiro" userId="f4de07cc51350da0" providerId="LiveId" clId="{AF0E0E34-C206-401F-9692-09D95C11AE9F}" dt="2020-01-03T19:25:20.645" v="1032" actId="1036"/>
          <ac:picMkLst>
            <pc:docMk/>
            <pc:sldMk cId="3552146627" sldId="275"/>
            <ac:picMk id="8" creationId="{026E5920-89DF-46E7-8DD6-539F289EF488}"/>
          </ac:picMkLst>
        </pc:picChg>
        <pc:picChg chg="add mod">
          <ac:chgData name="Jacob Shapiro" userId="f4de07cc51350da0" providerId="LiveId" clId="{AF0E0E34-C206-401F-9692-09D95C11AE9F}" dt="2020-01-03T19:25:20.645" v="1032" actId="1036"/>
          <ac:picMkLst>
            <pc:docMk/>
            <pc:sldMk cId="3552146627" sldId="275"/>
            <ac:picMk id="9" creationId="{5BC64FE7-864D-404F-95CF-2A54DE5F7F24}"/>
          </ac:picMkLst>
        </pc:picChg>
      </pc:sldChg>
      <pc:sldChg chg="modSp del">
        <pc:chgData name="Jacob Shapiro" userId="f4de07cc51350da0" providerId="LiveId" clId="{AF0E0E34-C206-401F-9692-09D95C11AE9F}" dt="2020-01-03T19:25:48.416" v="1040" actId="47"/>
        <pc:sldMkLst>
          <pc:docMk/>
          <pc:sldMk cId="671190949" sldId="276"/>
        </pc:sldMkLst>
        <pc:spChg chg="mod">
          <ac:chgData name="Jacob Shapiro" userId="f4de07cc51350da0" providerId="LiveId" clId="{AF0E0E34-C206-401F-9692-09D95C11AE9F}" dt="2020-01-01T19:46:35.703" v="159" actId="20577"/>
          <ac:spMkLst>
            <pc:docMk/>
            <pc:sldMk cId="671190949" sldId="276"/>
            <ac:spMk id="5" creationId="{44349029-010E-4B81-9B2D-A9A193362C84}"/>
          </ac:spMkLst>
        </pc:spChg>
      </pc:sldChg>
      <pc:sldChg chg="del">
        <pc:chgData name="Jacob Shapiro" userId="f4de07cc51350da0" providerId="LiveId" clId="{AF0E0E34-C206-401F-9692-09D95C11AE9F}" dt="2020-01-03T19:25:50.212" v="1041" actId="47"/>
        <pc:sldMkLst>
          <pc:docMk/>
          <pc:sldMk cId="3586712541" sldId="277"/>
        </pc:sldMkLst>
      </pc:sldChg>
      <pc:sldChg chg="add">
        <pc:chgData name="Jacob Shapiro" userId="f4de07cc51350da0" providerId="LiveId" clId="{AF0E0E34-C206-401F-9692-09D95C11AE9F}" dt="2019-12-31T18:41:49.500" v="13"/>
        <pc:sldMkLst>
          <pc:docMk/>
          <pc:sldMk cId="2831286547" sldId="278"/>
        </pc:sldMkLst>
      </pc:sldChg>
      <pc:sldChg chg="addSp delSp modSp add">
        <pc:chgData name="Jacob Shapiro" userId="f4de07cc51350da0" providerId="LiveId" clId="{AF0E0E34-C206-401F-9692-09D95C11AE9F}" dt="2020-01-06T23:37:09.175" v="1098" actId="1037"/>
        <pc:sldMkLst>
          <pc:docMk/>
          <pc:sldMk cId="2168092242" sldId="279"/>
        </pc:sldMkLst>
        <pc:spChg chg="mod">
          <ac:chgData name="Jacob Shapiro" userId="f4de07cc51350da0" providerId="LiveId" clId="{AF0E0E34-C206-401F-9692-09D95C11AE9F}" dt="2020-01-03T19:11:13.775" v="516" actId="20577"/>
          <ac:spMkLst>
            <pc:docMk/>
            <pc:sldMk cId="2168092242" sldId="279"/>
            <ac:spMk id="2" creationId="{420BA3B6-D723-4983-AF14-5B1D7A1650BC}"/>
          </ac:spMkLst>
        </pc:spChg>
        <pc:spChg chg="del">
          <ac:chgData name="Jacob Shapiro" userId="f4de07cc51350da0" providerId="LiveId" clId="{AF0E0E34-C206-401F-9692-09D95C11AE9F}" dt="2020-01-03T19:03:40.357" v="370" actId="478"/>
          <ac:spMkLst>
            <pc:docMk/>
            <pc:sldMk cId="2168092242" sldId="279"/>
            <ac:spMk id="3" creationId="{78B019F4-3680-4A47-AC73-5077DF4ADD22}"/>
          </ac:spMkLst>
        </pc:spChg>
        <pc:spChg chg="add mod">
          <ac:chgData name="Jacob Shapiro" userId="f4de07cc51350da0" providerId="LiveId" clId="{AF0E0E34-C206-401F-9692-09D95C11AE9F}" dt="2020-01-03T19:03:40.357" v="370" actId="478"/>
          <ac:spMkLst>
            <pc:docMk/>
            <pc:sldMk cId="2168092242" sldId="279"/>
            <ac:spMk id="7" creationId="{EEBD4411-12D2-47D6-AEB8-34A6A699D454}"/>
          </ac:spMkLst>
        </pc:spChg>
        <pc:picChg chg="add mod">
          <ac:chgData name="Jacob Shapiro" userId="f4de07cc51350da0" providerId="LiveId" clId="{AF0E0E34-C206-401F-9692-09D95C11AE9F}" dt="2020-01-03T19:09:15.979" v="446" actId="208"/>
          <ac:picMkLst>
            <pc:docMk/>
            <pc:sldMk cId="2168092242" sldId="279"/>
            <ac:picMk id="8" creationId="{A7CFD29D-2308-4EC5-9008-6DE87EF4A70D}"/>
          </ac:picMkLst>
        </pc:picChg>
        <pc:picChg chg="add mod">
          <ac:chgData name="Jacob Shapiro" userId="f4de07cc51350da0" providerId="LiveId" clId="{AF0E0E34-C206-401F-9692-09D95C11AE9F}" dt="2020-01-03T19:09:15.979" v="446" actId="208"/>
          <ac:picMkLst>
            <pc:docMk/>
            <pc:sldMk cId="2168092242" sldId="279"/>
            <ac:picMk id="9" creationId="{7B80AB1F-278A-425F-9C1C-58D0F7BA6982}"/>
          </ac:picMkLst>
        </pc:picChg>
        <pc:picChg chg="add mod">
          <ac:chgData name="Jacob Shapiro" userId="f4de07cc51350da0" providerId="LiveId" clId="{AF0E0E34-C206-401F-9692-09D95C11AE9F}" dt="2020-01-06T23:37:09.175" v="1098" actId="1037"/>
          <ac:picMkLst>
            <pc:docMk/>
            <pc:sldMk cId="2168092242" sldId="279"/>
            <ac:picMk id="10" creationId="{9B9B3C5F-C377-4B12-ACF5-97C1E9C9AB89}"/>
          </ac:picMkLst>
        </pc:picChg>
      </pc:sldChg>
      <pc:sldChg chg="addSp delSp modSp add delAnim">
        <pc:chgData name="Jacob Shapiro" userId="f4de07cc51350da0" providerId="LiveId" clId="{AF0E0E34-C206-401F-9692-09D95C11AE9F}" dt="2020-01-07T00:27:59.405" v="1921" actId="1038"/>
        <pc:sldMkLst>
          <pc:docMk/>
          <pc:sldMk cId="2469879376" sldId="280"/>
        </pc:sldMkLst>
        <pc:spChg chg="mod">
          <ac:chgData name="Jacob Shapiro" userId="f4de07cc51350da0" providerId="LiveId" clId="{AF0E0E34-C206-401F-9692-09D95C11AE9F}" dt="2020-01-06T23:37:21.423" v="1109" actId="20577"/>
          <ac:spMkLst>
            <pc:docMk/>
            <pc:sldMk cId="2469879376" sldId="280"/>
            <ac:spMk id="2" creationId="{420BA3B6-D723-4983-AF14-5B1D7A1650BC}"/>
          </ac:spMkLst>
        </pc:spChg>
        <pc:spChg chg="del">
          <ac:chgData name="Jacob Shapiro" userId="f4de07cc51350da0" providerId="LiveId" clId="{AF0E0E34-C206-401F-9692-09D95C11AE9F}" dt="2020-01-06T23:37:04.877" v="1096" actId="478"/>
          <ac:spMkLst>
            <pc:docMk/>
            <pc:sldMk cId="2469879376" sldId="280"/>
            <ac:spMk id="3" creationId="{78B019F4-3680-4A47-AC73-5077DF4ADD22}"/>
          </ac:spMkLst>
        </pc:spChg>
        <pc:spChg chg="add mod">
          <ac:chgData name="Jacob Shapiro" userId="f4de07cc51350da0" providerId="LiveId" clId="{AF0E0E34-C206-401F-9692-09D95C11AE9F}" dt="2020-01-07T00:27:59.405" v="1921" actId="1038"/>
          <ac:spMkLst>
            <pc:docMk/>
            <pc:sldMk cId="2469879376" sldId="280"/>
            <ac:spMk id="7" creationId="{E68C89AF-C36A-4856-BC81-F774DDC72E07}"/>
          </ac:spMkLst>
        </pc:spChg>
        <pc:spChg chg="del">
          <ac:chgData name="Jacob Shapiro" userId="f4de07cc51350da0" providerId="LiveId" clId="{AF0E0E34-C206-401F-9692-09D95C11AE9F}" dt="2020-01-06T23:36:51.486" v="1094" actId="478"/>
          <ac:spMkLst>
            <pc:docMk/>
            <pc:sldMk cId="2469879376" sldId="280"/>
            <ac:spMk id="10" creationId="{BB0BD073-CA2B-45E9-9079-757EC272C580}"/>
          </ac:spMkLst>
        </pc:spChg>
        <pc:spChg chg="del">
          <ac:chgData name="Jacob Shapiro" userId="f4de07cc51350da0" providerId="LiveId" clId="{AF0E0E34-C206-401F-9692-09D95C11AE9F}" dt="2020-01-06T23:36:51.486" v="1094" actId="478"/>
          <ac:spMkLst>
            <pc:docMk/>
            <pc:sldMk cId="2469879376" sldId="280"/>
            <ac:spMk id="11" creationId="{48BB05A4-295C-4F48-84C5-E1B88AFB6D41}"/>
          </ac:spMkLst>
        </pc:spChg>
        <pc:spChg chg="del">
          <ac:chgData name="Jacob Shapiro" userId="f4de07cc51350da0" providerId="LiveId" clId="{AF0E0E34-C206-401F-9692-09D95C11AE9F}" dt="2020-01-06T23:36:51.486" v="1094" actId="478"/>
          <ac:spMkLst>
            <pc:docMk/>
            <pc:sldMk cId="2469879376" sldId="280"/>
            <ac:spMk id="12" creationId="{7037139F-3336-4CD0-BCE5-90DBF35B69D9}"/>
          </ac:spMkLst>
        </pc:spChg>
        <pc:spChg chg="del">
          <ac:chgData name="Jacob Shapiro" userId="f4de07cc51350da0" providerId="LiveId" clId="{AF0E0E34-C206-401F-9692-09D95C11AE9F}" dt="2020-01-06T23:36:51.486" v="1094" actId="478"/>
          <ac:spMkLst>
            <pc:docMk/>
            <pc:sldMk cId="2469879376" sldId="280"/>
            <ac:spMk id="13" creationId="{78967ABF-ED0F-4D00-A3F8-A9354F3DA333}"/>
          </ac:spMkLst>
        </pc:spChg>
        <pc:spChg chg="del">
          <ac:chgData name="Jacob Shapiro" userId="f4de07cc51350da0" providerId="LiveId" clId="{AF0E0E34-C206-401F-9692-09D95C11AE9F}" dt="2020-01-06T23:36:51.486" v="1094" actId="478"/>
          <ac:spMkLst>
            <pc:docMk/>
            <pc:sldMk cId="2469879376" sldId="280"/>
            <ac:spMk id="14" creationId="{6293634E-E101-483E-973C-98B7F2D07AB5}"/>
          </ac:spMkLst>
        </pc:spChg>
        <pc:spChg chg="add mod">
          <ac:chgData name="Jacob Shapiro" userId="f4de07cc51350da0" providerId="LiveId" clId="{AF0E0E34-C206-401F-9692-09D95C11AE9F}" dt="2020-01-07T00:27:59.405" v="1921" actId="1038"/>
          <ac:spMkLst>
            <pc:docMk/>
            <pc:sldMk cId="2469879376" sldId="280"/>
            <ac:spMk id="15" creationId="{9A0EA9D3-AB45-4116-8757-DBABE924C8CA}"/>
          </ac:spMkLst>
        </pc:spChg>
        <pc:picChg chg="del">
          <ac:chgData name="Jacob Shapiro" userId="f4de07cc51350da0" providerId="LiveId" clId="{AF0E0E34-C206-401F-9692-09D95C11AE9F}" dt="2020-01-06T23:36:51.486" v="1094" actId="478"/>
          <ac:picMkLst>
            <pc:docMk/>
            <pc:sldMk cId="2469879376" sldId="280"/>
            <ac:picMk id="7" creationId="{CE67569B-21B9-4A99-A8EB-9DB73665C3E4}"/>
          </ac:picMkLst>
        </pc:picChg>
        <pc:picChg chg="del">
          <ac:chgData name="Jacob Shapiro" userId="f4de07cc51350da0" providerId="LiveId" clId="{AF0E0E34-C206-401F-9692-09D95C11AE9F}" dt="2020-01-06T23:36:51.486" v="1094" actId="478"/>
          <ac:picMkLst>
            <pc:docMk/>
            <pc:sldMk cId="2469879376" sldId="280"/>
            <ac:picMk id="8" creationId="{026E5920-89DF-46E7-8DD6-539F289EF488}"/>
          </ac:picMkLst>
        </pc:picChg>
        <pc:picChg chg="del">
          <ac:chgData name="Jacob Shapiro" userId="f4de07cc51350da0" providerId="LiveId" clId="{AF0E0E34-C206-401F-9692-09D95C11AE9F}" dt="2020-01-06T23:36:54.007" v="1095" actId="478"/>
          <ac:picMkLst>
            <pc:docMk/>
            <pc:sldMk cId="2469879376" sldId="280"/>
            <ac:picMk id="9" creationId="{5BC64FE7-864D-404F-95CF-2A54DE5F7F2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7CEB1C-48A2-4FBD-B107-34BF25FF40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19D6D-A13E-4A7E-8C65-B80DAACE08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3FB01-6E63-472F-93A9-D74C36EAEED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66CE0-164C-40D0-9512-45B929FE3D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442AE-A942-49D2-A82D-5DA80A7218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F3897-DC2D-4A22-ACC4-A624DFBE8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82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60CAA-327E-4545-9A5B-A1CF76DA6054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58AA4-A854-49DC-A919-CCAC0F513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9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58AA4-A854-49DC-A919-CCAC0F5131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58AA4-A854-49DC-A919-CCAC0F5131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1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58AA4-A854-49DC-A919-CCAC0F5131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What is it?</a:t>
            </a:r>
          </a:p>
          <a:p>
            <a:r>
              <a:rPr lang="en-US">
                <a:solidFill>
                  <a:schemeClr val="bg1"/>
                </a:solidFill>
              </a:rPr>
              <a:t>Why is it hard?</a:t>
            </a:r>
          </a:p>
          <a:p>
            <a:r>
              <a:rPr lang="en-US">
                <a:solidFill>
                  <a:schemeClr val="bg1"/>
                </a:solidFill>
              </a:rPr>
              <a:t>What’s a coronagraph?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58AA4-A854-49DC-A919-CCAC0F5131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Gemini South, All the way from Chile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58AA4-A854-49DC-A919-CCAC0F5131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made left one, in both the planet signal is severely exaggerated.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58AA4-A854-49DC-A919-CCAC0F5131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6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58AA4-A854-49DC-A919-CCAC0F5131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58AA4-A854-49DC-A919-CCAC0F5131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58AA4-A854-49DC-A919-CCAC0F5131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0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58AA4-A854-49DC-A919-CCAC0F5131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9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58AA4-A854-49DC-A919-CCAC0F5131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1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C6D3-A328-45E1-B73C-D0B2BAFA1ADD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2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7A18-891F-459F-BF4C-715C163A1C68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3F94-C698-4DE5-B3E1-AC906D5030C1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3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0096-7E56-4AFC-A630-9989291F2CB7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88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C109-4BC5-4BD3-866E-0C83732233D0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4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4B36-2340-4327-BE7C-7918698C9890}" type="datetime1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1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D661-6AFC-4379-85BE-A9855F6A23F0}" type="datetime1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92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C6ED-DD5F-4536-876E-6648F6ED02CF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9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06A791D-C03F-44A5-A28D-8E0B446F76B4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587517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99551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995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48" y="621581"/>
            <a:ext cx="9613861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739003"/>
            <a:ext cx="96138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014C-4FA0-4514-86A0-1C47A1340398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3030" y="561963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8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FA3F-F76A-4708-804B-5446C7839A9E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5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D736-897E-42BE-AF61-8F5FA1612F47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1FC2-9807-4A88-96BC-322DC0CCDB6B}" type="datetime1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0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E7D7-2C5C-4D93-B1AC-D28C1AC5D442}" type="datetime1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A90D-3C15-4DD2-8BB7-2E61FBFFE7B3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3FE1-BD0A-4A17-BFCC-42581F250385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1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A21-3AD1-42FF-981A-35CFC31C1A51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0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8952-2576-4806-8EF7-8A7F2352B016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63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4"/><Relationship Id="rId7" Type="http://schemas.openxmlformats.org/officeDocument/2006/relationships/image" Target="../media/image18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FA0C-8B1A-4B12-9C79-49A0F5448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98" y="2556155"/>
            <a:ext cx="8664658" cy="1373070"/>
          </a:xfrm>
        </p:spPr>
        <p:txBody>
          <a:bodyPr>
            <a:noAutofit/>
          </a:bodyPr>
          <a:lstStyle/>
          <a:p>
            <a:r>
              <a:rPr lang="en-US" sz="3300"/>
              <a:t>Identifying Exoplanets with CSP Filtering </a:t>
            </a:r>
            <a:br>
              <a:rPr lang="en-US" sz="3300"/>
            </a:br>
            <a:r>
              <a:rPr lang="en-US" sz="3300"/>
              <a:t>and a Forward Model Matched Filter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49E39-DC27-4A2E-91DC-C308FCD82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Jacob Shapiro, Dmitry Savransky, Jean-Baptiste </a:t>
            </a:r>
            <a:r>
              <a:rPr lang="en-US" err="1">
                <a:solidFill>
                  <a:schemeClr val="bg1"/>
                </a:solidFill>
              </a:rPr>
              <a:t>Ruffio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F344C-F759-4E74-9A71-016211CADC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6310" b="13239"/>
          <a:stretch/>
        </p:blipFill>
        <p:spPr>
          <a:xfrm>
            <a:off x="469504" y="328453"/>
            <a:ext cx="1618795" cy="1709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ED5502-E799-4126-A294-8425E7E25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71" y="788187"/>
            <a:ext cx="2380647" cy="993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DECCF7-D37A-4C5C-A8B3-A1FEF9745CD2}"/>
              </a:ext>
            </a:extLst>
          </p:cNvPr>
          <p:cNvSpPr txBox="1"/>
          <p:nvPr/>
        </p:nvSpPr>
        <p:spPr>
          <a:xfrm>
            <a:off x="9271176" y="3282894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Jan 7, 2020</a:t>
            </a:r>
          </a:p>
          <a:p>
            <a:r>
              <a:rPr lang="en-US"/>
              <a:t>AAS  #342.04</a:t>
            </a:r>
          </a:p>
        </p:txBody>
      </p:sp>
      <p:pic>
        <p:nvPicPr>
          <p:cNvPr id="1026" name="Picture 2" descr="https://www.nasa.gov/sites/default/files/thumbnails/image/nasa-logo-web-rgb.png">
            <a:extLst>
              <a:ext uri="{FF2B5EF4-FFF2-40B4-BE49-F238E27FC236}">
                <a16:creationId xmlns:a16="http://schemas.microsoft.com/office/drawing/2014/main" id="{BC89D3C7-8428-4F1E-8393-D7D691F5B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387" y="99486"/>
            <a:ext cx="4548310" cy="227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merican astronomy society">
            <a:extLst>
              <a:ext uri="{FF2B5EF4-FFF2-40B4-BE49-F238E27FC236}">
                <a16:creationId xmlns:a16="http://schemas.microsoft.com/office/drawing/2014/main" id="{0D5E54A6-FCD9-4CC1-AC13-FB5961DA0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60" y="407888"/>
            <a:ext cx="2381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0E287A-832F-4BBB-9990-05295BDE7C8C}"/>
              </a:ext>
            </a:extLst>
          </p:cNvPr>
          <p:cNvSpPr/>
          <p:nvPr/>
        </p:nvSpPr>
        <p:spPr>
          <a:xfrm>
            <a:off x="3005171" y="6450112"/>
            <a:ext cx="581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This work is supported by NASA Grant No. NNX16AI13G</a:t>
            </a:r>
          </a:p>
        </p:txBody>
      </p:sp>
    </p:spTree>
    <p:extLst>
      <p:ext uri="{BB962C8B-B14F-4D97-AF65-F5344CB8AC3E}">
        <p14:creationId xmlns:p14="http://schemas.microsoft.com/office/powerpoint/2010/main" val="233794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D003C2-6EE3-45DB-A8DA-E7E0A558C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647554"/>
            <a:ext cx="8529637" cy="52104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7F0642-2881-482F-98D2-0E087B46C5C7}"/>
              </a:ext>
            </a:extLst>
          </p:cNvPr>
          <p:cNvSpPr/>
          <p:nvPr/>
        </p:nvSpPr>
        <p:spPr>
          <a:xfrm>
            <a:off x="6528839" y="4283837"/>
            <a:ext cx="3489804" cy="25448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4EF23-0F89-4505-92FB-8C4E21E46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846" y="4432852"/>
            <a:ext cx="3343797" cy="2203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724BF1-74B2-45D6-BF79-533E4546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Model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76800-FC6B-4904-B214-C7E67E2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12A5F-CE14-455F-9346-F7790EC5E9A3}"/>
              </a:ext>
            </a:extLst>
          </p:cNvPr>
          <p:cNvSpPr txBox="1"/>
          <p:nvPr/>
        </p:nvSpPr>
        <p:spPr>
          <a:xfrm>
            <a:off x="125364" y="123674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Direct Imaging Overview  | Using Image Data |  PCA &amp; CSP  | 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FMMF</a:t>
            </a:r>
            <a:r>
              <a:rPr lang="en-US" b="1">
                <a:solidFill>
                  <a:schemeClr val="bg1"/>
                </a:solidFill>
              </a:rPr>
              <a:t>  |  Initial Results | Statistical Results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F5ED9-B4C6-4B0A-9478-91172FF69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839" y="1739003"/>
            <a:ext cx="3489804" cy="25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1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4AFB5-0CEC-4298-80D4-EC818CA3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8" y="621581"/>
            <a:ext cx="9613861" cy="1080938"/>
          </a:xfrm>
        </p:spPr>
        <p:txBody>
          <a:bodyPr/>
          <a:lstStyle/>
          <a:p>
            <a:r>
              <a:rPr lang="en-US"/>
              <a:t>Matched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8F409-2934-4742-8124-5B951335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571" y="2480310"/>
            <a:ext cx="3796429" cy="359931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Compare the template to a set of pixels</a:t>
            </a:r>
          </a:p>
          <a:p>
            <a:r>
              <a:rPr lang="en-US">
                <a:solidFill>
                  <a:schemeClr val="bg1"/>
                </a:solidFill>
              </a:rPr>
              <a:t>Repeat for every pixel in the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59C92-81FD-4E8F-ABDA-02E30F44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CFFF7-7C13-4194-A9C4-9117714BBD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59" b="99174" l="6291" r="99007">
                        <a14:foregroundMark x1="17881" y1="99174" x2="3146" y2="57576"/>
                        <a14:foregroundMark x1="3146" y1="57576" x2="1325" y2="30303"/>
                        <a14:foregroundMark x1="1325" y1="30303" x2="2815" y2="15702"/>
                        <a14:foregroundMark x1="2815" y1="15702" x2="9603" y2="7163"/>
                        <a14:foregroundMark x1="9603" y1="7163" x2="19205" y2="1928"/>
                        <a14:foregroundMark x1="19205" y1="1928" x2="46523" y2="275"/>
                        <a14:foregroundMark x1="46523" y1="275" x2="71358" y2="1653"/>
                        <a14:foregroundMark x1="71358" y1="1653" x2="91722" y2="0"/>
                        <a14:foregroundMark x1="91722" y1="0" x2="99669" y2="21488"/>
                        <a14:foregroundMark x1="99669" y1="21488" x2="99007" y2="99174"/>
                        <a14:foregroundMark x1="99007" y1="99174" x2="16225" y2="98347"/>
                        <a14:foregroundMark x1="19868" y1="6612" x2="11755" y2="11570"/>
                        <a14:foregroundMark x1="11755" y1="11570" x2="2815" y2="36088"/>
                        <a14:foregroundMark x1="2815" y1="36088" x2="2152" y2="51240"/>
                        <a14:foregroundMark x1="2152" y1="51240" x2="8609" y2="61708"/>
                        <a14:foregroundMark x1="8609" y1="61708" x2="17881" y2="61708"/>
                        <a14:foregroundMark x1="17881" y1="61708" x2="25828" y2="54270"/>
                        <a14:foregroundMark x1="25828" y1="54270" x2="28642" y2="40496"/>
                        <a14:foregroundMark x1="28642" y1="40496" x2="26821" y2="25069"/>
                        <a14:foregroundMark x1="26821" y1="25069" x2="22517" y2="12397"/>
                        <a14:foregroundMark x1="22517" y1="12397" x2="18874" y2="7989"/>
                        <a14:foregroundMark x1="7616" y1="24518" x2="4470" y2="37466"/>
                        <a14:foregroundMark x1="4470" y1="37466" x2="4801" y2="51791"/>
                        <a14:foregroundMark x1="4801" y1="51791" x2="22682" y2="55372"/>
                        <a14:foregroundMark x1="22682" y1="55372" x2="28477" y2="44353"/>
                        <a14:foregroundMark x1="28477" y1="44353" x2="26159" y2="30854"/>
                        <a14:foregroundMark x1="26159" y1="30854" x2="16391" y2="25895"/>
                        <a14:foregroundMark x1="16391" y1="25895" x2="6788" y2="26997"/>
                        <a14:foregroundMark x1="15232" y1="44077" x2="20861" y2="32782"/>
                        <a14:foregroundMark x1="20861" y1="32782" x2="12583" y2="26997"/>
                        <a14:foregroundMark x1="12583" y1="26997" x2="7947" y2="38292"/>
                        <a14:foregroundMark x1="7947" y1="38292" x2="15728" y2="46006"/>
                        <a14:foregroundMark x1="15728" y1="46006" x2="19371" y2="45455"/>
                        <a14:foregroundMark x1="19702" y1="14601" x2="11424" y2="17355"/>
                        <a14:foregroundMark x1="11424" y1="17355" x2="19371" y2="24793"/>
                        <a14:foregroundMark x1="19371" y1="24793" x2="16887" y2="17080"/>
                        <a14:foregroundMark x1="34272" y1="52617" x2="33609" y2="53994"/>
                        <a14:foregroundMark x1="31291" y1="50138" x2="29305" y2="47107"/>
                        <a14:foregroundMark x1="33775" y1="11295" x2="25662" y2="14325"/>
                        <a14:foregroundMark x1="25662" y1="14325" x2="27649" y2="28375"/>
                        <a14:foregroundMark x1="27649" y1="28375" x2="35596" y2="23416"/>
                        <a14:foregroundMark x1="35596" y1="23416" x2="32450" y2="12121"/>
                        <a14:foregroundMark x1="16722" y1="30303" x2="16060" y2="30579"/>
                        <a14:foregroundMark x1="18377" y1="30303" x2="12583" y2="28926"/>
                        <a14:foregroundMark x1="12583" y1="28926" x2="17219" y2="35537"/>
                        <a14:foregroundMark x1="17219" y1="35537" x2="17384" y2="29752"/>
                        <a14:foregroundMark x1="33940" y1="50964" x2="27649" y2="50413"/>
                        <a14:foregroundMark x1="27649" y1="50413" x2="32616" y2="56198"/>
                        <a14:foregroundMark x1="32616" y1="56198" x2="32616" y2="51791"/>
                        <a14:foregroundMark x1="37748" y1="51791" x2="31291" y2="49036"/>
                        <a14:foregroundMark x1="31291" y1="49036" x2="25331" y2="49862"/>
                        <a14:foregroundMark x1="25331" y1="49862" x2="29801" y2="57576"/>
                        <a14:foregroundMark x1="29801" y1="57576" x2="35430" y2="53994"/>
                        <a14:foregroundMark x1="35430" y1="53994" x2="34437" y2="52066"/>
                        <a14:foregroundMark x1="33775" y1="50413" x2="27980" y2="50413"/>
                        <a14:foregroundMark x1="27980" y1="50413" x2="23841" y2="57851"/>
                        <a14:foregroundMark x1="23841" y1="57851" x2="29801" y2="63912"/>
                        <a14:foregroundMark x1="29801" y1="63912" x2="34934" y2="58127"/>
                        <a14:foregroundMark x1="34934" y1="58127" x2="34603" y2="48485"/>
                        <a14:foregroundMark x1="34603" y1="48485" x2="28808" y2="49036"/>
                        <a14:foregroundMark x1="23344" y1="4959" x2="10762" y2="13774"/>
                        <a14:foregroundMark x1="10762" y1="13774" x2="6788" y2="21763"/>
                        <a14:foregroundMark x1="6788" y1="21763" x2="12252" y2="28926"/>
                        <a14:foregroundMark x1="12252" y1="28926" x2="19040" y2="29752"/>
                        <a14:foregroundMark x1="19040" y1="29752" x2="22185" y2="20937"/>
                        <a14:foregroundMark x1="22185" y1="20937" x2="19536" y2="12121"/>
                        <a14:foregroundMark x1="19536" y1="12121" x2="19040" y2="11846"/>
                        <a14:foregroundMark x1="13079" y1="7713" x2="7616" y2="14050"/>
                        <a14:foregroundMark x1="7616" y1="14050" x2="6291" y2="23967"/>
                        <a14:foregroundMark x1="6291" y1="23967" x2="12748" y2="27548"/>
                        <a14:foregroundMark x1="12748" y1="27548" x2="19702" y2="28099"/>
                        <a14:foregroundMark x1="19702" y1="28099" x2="25000" y2="23691"/>
                        <a14:foregroundMark x1="25000" y1="23691" x2="20861" y2="15427"/>
                        <a14:foregroundMark x1="20861" y1="15427" x2="9768" y2="7989"/>
                        <a14:foregroundMark x1="34768" y1="51791" x2="28808" y2="49862"/>
                        <a14:foregroundMark x1="28808" y1="49862" x2="30298" y2="59504"/>
                        <a14:foregroundMark x1="30298" y1="59504" x2="36258" y2="58127"/>
                        <a14:foregroundMark x1="36258" y1="58127" x2="32947" y2="50138"/>
                        <a14:foregroundMark x1="32947" y1="50138" x2="32781" y2="50138"/>
                        <a14:foregroundMark x1="53477" y1="10193" x2="38907" y2="10193"/>
                        <a14:foregroundMark x1="38907" y1="10193" x2="30298" y2="21488"/>
                        <a14:foregroundMark x1="30298" y1="21488" x2="27483" y2="32231"/>
                        <a14:foregroundMark x1="27483" y1="32231" x2="32119" y2="39945"/>
                        <a14:foregroundMark x1="32119" y1="39945" x2="50000" y2="52617"/>
                        <a14:foregroundMark x1="50000" y1="52617" x2="57450" y2="53719"/>
                        <a14:foregroundMark x1="57450" y1="53719" x2="70033" y2="42700"/>
                        <a14:foregroundMark x1="70033" y1="42700" x2="73675" y2="30303"/>
                        <a14:foregroundMark x1="73675" y1="30303" x2="72351" y2="20386"/>
                        <a14:foregroundMark x1="72351" y1="20386" x2="54967" y2="11019"/>
                        <a14:foregroundMark x1="54967" y1="11019" x2="53808" y2="10744"/>
                        <a14:foregroundMark x1="63245" y1="22039" x2="55960" y2="23416"/>
                        <a14:foregroundMark x1="55960" y1="23416" x2="50993" y2="30579"/>
                        <a14:foregroundMark x1="50993" y1="30579" x2="50166" y2="40496"/>
                        <a14:foregroundMark x1="50166" y1="40496" x2="55464" y2="45455"/>
                        <a14:foregroundMark x1="55464" y1="45455" x2="63576" y2="43526"/>
                        <a14:foregroundMark x1="63576" y1="43526" x2="65563" y2="32507"/>
                        <a14:foregroundMark x1="65563" y1="32507" x2="63742" y2="22865"/>
                        <a14:foregroundMark x1="63742" y1="22865" x2="59603" y2="21488"/>
                        <a14:foregroundMark x1="66060" y1="11295" x2="42219" y2="12948"/>
                        <a14:foregroundMark x1="42219" y1="12948" x2="35265" y2="18182"/>
                        <a14:foregroundMark x1="35265" y1="18182" x2="40894" y2="26171"/>
                        <a14:foregroundMark x1="40894" y1="26171" x2="53477" y2="22865"/>
                        <a14:foregroundMark x1="53477" y1="22865" x2="58278" y2="16253"/>
                        <a14:foregroundMark x1="58278" y1="16253" x2="59106" y2="9366"/>
                        <a14:foregroundMark x1="53642" y1="13223" x2="46854" y2="12672"/>
                        <a14:foregroundMark x1="46854" y1="12672" x2="43046" y2="20661"/>
                        <a14:foregroundMark x1="43046" y1="20661" x2="50828" y2="21488"/>
                        <a14:foregroundMark x1="50828" y1="21488" x2="57119" y2="17906"/>
                        <a14:foregroundMark x1="57119" y1="17906" x2="52483" y2="143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64" y="1789170"/>
            <a:ext cx="8244840" cy="4955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B2975E-B270-4549-AAA4-5C2931D9CE1E}"/>
              </a:ext>
            </a:extLst>
          </p:cNvPr>
          <p:cNvSpPr txBox="1"/>
          <p:nvPr/>
        </p:nvSpPr>
        <p:spPr>
          <a:xfrm>
            <a:off x="125364" y="123674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Direct Imaging Overview  | Using Image Data |  PCA &amp; CSP  | 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FMMF</a:t>
            </a:r>
            <a:r>
              <a:rPr lang="en-US" b="1">
                <a:solidFill>
                  <a:schemeClr val="bg1"/>
                </a:solidFill>
              </a:rPr>
              <a:t>  |  Initial Results | Statistical Results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E0F40-ED07-4485-80FC-A91B4252E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599" y="5384572"/>
            <a:ext cx="1806436" cy="139010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BF2D5C-C1D8-4FE8-9621-1BF68BF449C6}"/>
              </a:ext>
            </a:extLst>
          </p:cNvPr>
          <p:cNvSpPr/>
          <p:nvPr/>
        </p:nvSpPr>
        <p:spPr>
          <a:xfrm>
            <a:off x="6096000" y="4580779"/>
            <a:ext cx="1901687" cy="1926038"/>
          </a:xfrm>
          <a:prstGeom prst="rect">
            <a:avLst/>
          </a:prstGeom>
          <a:solidFill>
            <a:srgbClr val="39CDE7">
              <a:alpha val="69804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530564-A79F-49F6-9DC5-201426E0530E}"/>
              </a:ext>
            </a:extLst>
          </p:cNvPr>
          <p:cNvSpPr/>
          <p:nvPr/>
        </p:nvSpPr>
        <p:spPr>
          <a:xfrm>
            <a:off x="6943725" y="5486401"/>
            <a:ext cx="180975" cy="1643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57583C-E4F3-4CD2-A032-B75C67FF6C5F}"/>
              </a:ext>
            </a:extLst>
          </p:cNvPr>
          <p:cNvCxnSpPr/>
          <p:nvPr/>
        </p:nvCxnSpPr>
        <p:spPr>
          <a:xfrm flipH="1" flipV="1">
            <a:off x="7997687" y="4580779"/>
            <a:ext cx="2882348" cy="80379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6B644B-75FA-4D66-83B5-CB6F59090A9C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4580779"/>
            <a:ext cx="2977599" cy="80379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534C0B-7E78-4E38-BBE2-4BA84CFAC47A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6506817"/>
            <a:ext cx="2977600" cy="25265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14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B0EC2-F5FC-4399-A72E-28237112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A8D4E-871F-4ACA-A260-859E09635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0C377-1ADA-4646-BF8D-4D98E1EE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0ADFC-7145-48A7-B180-D8545BD9407A}"/>
              </a:ext>
            </a:extLst>
          </p:cNvPr>
          <p:cNvSpPr txBox="1"/>
          <p:nvPr/>
        </p:nvSpPr>
        <p:spPr>
          <a:xfrm>
            <a:off x="2724252" y="1302623"/>
            <a:ext cx="500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</a:t>
            </a:r>
            <a:r>
              <a:rPr lang="el-GR"/>
              <a:t>β</a:t>
            </a:r>
            <a:r>
              <a:rPr lang="en-US"/>
              <a:t> </a:t>
            </a:r>
            <a:r>
              <a:rPr lang="en-US" err="1"/>
              <a:t>Pictoris</a:t>
            </a:r>
            <a:r>
              <a:rPr lang="en-US"/>
              <a:t>			HD 14706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E7F97F-C2E5-4520-B774-1A6A19C3DAB0}"/>
              </a:ext>
            </a:extLst>
          </p:cNvPr>
          <p:cNvSpPr txBox="1"/>
          <p:nvPr/>
        </p:nvSpPr>
        <p:spPr>
          <a:xfrm>
            <a:off x="1634490" y="2575957"/>
            <a:ext cx="657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CSP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pPr algn="r"/>
            <a:r>
              <a:rPr lang="en-US">
                <a:solidFill>
                  <a:schemeClr val="bg1"/>
                </a:solidFill>
              </a:rPr>
              <a:t>PCA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156FFB-F1BA-4100-8C0E-202740FF8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328667"/>
              </p:ext>
            </p:extLst>
          </p:nvPr>
        </p:nvGraphicFramePr>
        <p:xfrm>
          <a:off x="8591492" y="3367381"/>
          <a:ext cx="310403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274">
                  <a:extLst>
                    <a:ext uri="{9D8B030D-6E8A-4147-A177-3AD203B41FA5}">
                      <a16:colId xmlns:a16="http://schemas.microsoft.com/office/drawing/2014/main" val="31108334"/>
                    </a:ext>
                  </a:extLst>
                </a:gridCol>
                <a:gridCol w="838084">
                  <a:extLst>
                    <a:ext uri="{9D8B030D-6E8A-4147-A177-3AD203B41FA5}">
                      <a16:colId xmlns:a16="http://schemas.microsoft.com/office/drawing/2014/main" val="151791868"/>
                    </a:ext>
                  </a:extLst>
                </a:gridCol>
                <a:gridCol w="1034679">
                  <a:extLst>
                    <a:ext uri="{9D8B030D-6E8A-4147-A177-3AD203B41FA5}">
                      <a16:colId xmlns:a16="http://schemas.microsoft.com/office/drawing/2014/main" val="2785801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2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Β</a:t>
                      </a:r>
                      <a:r>
                        <a:rPr lang="en-US"/>
                        <a:t> Pic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 14.47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68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Β</a:t>
                      </a:r>
                      <a:r>
                        <a:rPr lang="en-US"/>
                        <a:t> Pic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35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HD 14706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07187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40DBC2-AF48-4E97-9900-9F7242A4E912}"/>
              </a:ext>
            </a:extLst>
          </p:cNvPr>
          <p:cNvSpPr txBox="1"/>
          <p:nvPr/>
        </p:nvSpPr>
        <p:spPr>
          <a:xfrm>
            <a:off x="7640442" y="2861112"/>
            <a:ext cx="500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Signal to Noise Ratios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903AA-DD79-4435-8C6F-C1E292080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158" y="1675967"/>
            <a:ext cx="5560252" cy="51846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63063F-C5DF-42A3-A12B-8B374FA41888}"/>
              </a:ext>
            </a:extLst>
          </p:cNvPr>
          <p:cNvSpPr txBox="1"/>
          <p:nvPr/>
        </p:nvSpPr>
        <p:spPr>
          <a:xfrm>
            <a:off x="125364" y="123674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Direct Imaging Overview  | Using Image Data |  PCA &amp; CSP  |  FMMF  | 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Initial Results </a:t>
            </a:r>
            <a:r>
              <a:rPr lang="en-US" b="1">
                <a:solidFill>
                  <a:schemeClr val="bg1"/>
                </a:solidFill>
              </a:rPr>
              <a:t>| Statistical Results </a:t>
            </a:r>
          </a:p>
        </p:txBody>
      </p:sp>
    </p:spTree>
    <p:extLst>
      <p:ext uri="{BB962C8B-B14F-4D97-AF65-F5344CB8AC3E}">
        <p14:creationId xmlns:p14="http://schemas.microsoft.com/office/powerpoint/2010/main" val="191111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A3B6-D723-4983-AF14-5B1D7A16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Planets, Locations, and Datasets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9471F-C4CC-4ACA-ADA1-121B82BB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3F090-B92E-422F-A6C7-50205A23D35E}"/>
              </a:ext>
            </a:extLst>
          </p:cNvPr>
          <p:cNvSpPr txBox="1"/>
          <p:nvPr/>
        </p:nvSpPr>
        <p:spPr>
          <a:xfrm>
            <a:off x="125364" y="123674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Direct Imaging Overview  | Using Image Data |  PCA &amp; CSP  |  FMMF  |  Initial Results |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Statistical Results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BD4411-12D2-47D6-AEB8-34A6A699D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CFD29D-2308-4EC5-9008-6DE87EF4A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1" y="2090058"/>
            <a:ext cx="3913954" cy="38245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80AB1F-278A-425F-9C1C-58D0F7BA6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539" y="2090058"/>
            <a:ext cx="3792933" cy="38245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9B3C5F-C377-4B12-ACF5-97C1E9C9A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325" y="2090059"/>
            <a:ext cx="3756156" cy="382451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6809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A3B6-D723-4983-AF14-5B1D7A16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019F4-3680-4A47-AC73-5077DF4AD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36" y="2295593"/>
            <a:ext cx="3832044" cy="511899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Use 3 Contrast levels: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10</a:t>
            </a:r>
            <a:r>
              <a:rPr lang="en-US" baseline="30000">
                <a:solidFill>
                  <a:schemeClr val="bg1"/>
                </a:solidFill>
              </a:rPr>
              <a:t>-5</a:t>
            </a:r>
            <a:r>
              <a:rPr lang="en-US">
                <a:solidFill>
                  <a:schemeClr val="bg1"/>
                </a:solidFill>
              </a:rPr>
              <a:t> – Above critical SNR</a:t>
            </a:r>
            <a:endParaRPr lang="en-US" baseline="30000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10</a:t>
            </a:r>
            <a:r>
              <a:rPr lang="en-US" baseline="30000">
                <a:solidFill>
                  <a:schemeClr val="bg1"/>
                </a:solidFill>
              </a:rPr>
              <a:t>-6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10</a:t>
            </a:r>
            <a:r>
              <a:rPr lang="en-US" baseline="30000">
                <a:solidFill>
                  <a:schemeClr val="bg1"/>
                </a:solidFill>
              </a:rPr>
              <a:t>-8</a:t>
            </a:r>
            <a:r>
              <a:rPr lang="en-US">
                <a:solidFill>
                  <a:schemeClr val="bg1"/>
                </a:solidFill>
              </a:rPr>
              <a:t> – Below critical SNR</a:t>
            </a:r>
          </a:p>
          <a:p>
            <a:pPr lvl="1"/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For given injection, interpolate SNR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Build contrast map: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Separation vs. contrast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SNR contours</a:t>
            </a:r>
          </a:p>
          <a:p>
            <a:pPr marL="457200" lvl="1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9471F-C4CC-4ACA-ADA1-121B82BB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3F090-B92E-422F-A6C7-50205A23D35E}"/>
              </a:ext>
            </a:extLst>
          </p:cNvPr>
          <p:cNvSpPr txBox="1"/>
          <p:nvPr/>
        </p:nvSpPr>
        <p:spPr>
          <a:xfrm>
            <a:off x="125364" y="123674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Direct Imaging Overview  | Using Image Data |  PCA &amp; CSP  |  FMMF  |  Initial Results |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Statistical Results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67569B-21B9-4A99-A8EB-9DB73665C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951" y="2580570"/>
            <a:ext cx="2177459" cy="21277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6E5920-89DF-46E7-8DD6-539F289EF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321" y="2580570"/>
            <a:ext cx="2110131" cy="21276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C64FE7-864D-404F-95CF-2A54DE5F7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457" y="2580570"/>
            <a:ext cx="2089671" cy="21277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BB0BD073-CA2B-45E9-9079-757EC272C580}"/>
              </a:ext>
            </a:extLst>
          </p:cNvPr>
          <p:cNvSpPr/>
          <p:nvPr/>
        </p:nvSpPr>
        <p:spPr>
          <a:xfrm>
            <a:off x="3806550" y="2392225"/>
            <a:ext cx="1025820" cy="2596518"/>
          </a:xfrm>
          <a:prstGeom prst="rightBrace">
            <a:avLst>
              <a:gd name="adj1" fmla="val 8333"/>
              <a:gd name="adj2" fmla="val 4977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BB05A4-295C-4F48-84C5-E1B88AFB6D41}"/>
              </a:ext>
            </a:extLst>
          </p:cNvPr>
          <p:cNvSpPr/>
          <p:nvPr/>
        </p:nvSpPr>
        <p:spPr>
          <a:xfrm>
            <a:off x="6412493" y="3403159"/>
            <a:ext cx="161365" cy="14967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37139F-3336-4CD0-BCE5-90DBF35B69D9}"/>
              </a:ext>
            </a:extLst>
          </p:cNvPr>
          <p:cNvSpPr/>
          <p:nvPr/>
        </p:nvSpPr>
        <p:spPr>
          <a:xfrm>
            <a:off x="8823999" y="3380163"/>
            <a:ext cx="161365" cy="14967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967ABF-ED0F-4D00-A3F8-A9354F3DA333}"/>
              </a:ext>
            </a:extLst>
          </p:cNvPr>
          <p:cNvSpPr/>
          <p:nvPr/>
        </p:nvSpPr>
        <p:spPr>
          <a:xfrm>
            <a:off x="11270194" y="3380163"/>
            <a:ext cx="161365" cy="14967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93634E-E101-483E-973C-98B7F2D07AB5}"/>
              </a:ext>
            </a:extLst>
          </p:cNvPr>
          <p:cNvSpPr/>
          <p:nvPr/>
        </p:nvSpPr>
        <p:spPr>
          <a:xfrm>
            <a:off x="5763440" y="5405422"/>
            <a:ext cx="4414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Build ROC curve to measure false-positive rate</a:t>
            </a:r>
          </a:p>
        </p:txBody>
      </p:sp>
    </p:spTree>
    <p:extLst>
      <p:ext uri="{BB962C8B-B14F-4D97-AF65-F5344CB8AC3E}">
        <p14:creationId xmlns:p14="http://schemas.microsoft.com/office/powerpoint/2010/main" val="355214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A3B6-D723-4983-AF14-5B1D7A16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9471F-C4CC-4ACA-ADA1-121B82BB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3F090-B92E-422F-A6C7-50205A23D35E}"/>
              </a:ext>
            </a:extLst>
          </p:cNvPr>
          <p:cNvSpPr txBox="1"/>
          <p:nvPr/>
        </p:nvSpPr>
        <p:spPr>
          <a:xfrm>
            <a:off x="125364" y="123674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Direct Imaging Overview  | Using Image Data |  PCA &amp; CSP  |  FMMF  |  Initial Results |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Statistical Results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A0EA9D3-AB45-4116-8757-DBABE924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78" y="2324876"/>
            <a:ext cx="4740374" cy="490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Summary</a:t>
            </a:r>
          </a:p>
          <a:p>
            <a:r>
              <a:rPr lang="en-US">
                <a:solidFill>
                  <a:schemeClr val="bg1"/>
                </a:solidFill>
              </a:rPr>
              <a:t>Common Spatial Pattern Filtering is used in a new technique for direct imaging </a:t>
            </a:r>
          </a:p>
          <a:p>
            <a:r>
              <a:rPr lang="en-US">
                <a:solidFill>
                  <a:schemeClr val="bg1"/>
                </a:solidFill>
              </a:rPr>
              <a:t>Directly measures planet signal</a:t>
            </a:r>
          </a:p>
          <a:p>
            <a:r>
              <a:rPr lang="en-US">
                <a:solidFill>
                  <a:schemeClr val="bg1"/>
                </a:solidFill>
              </a:rPr>
              <a:t>A forward model of the process improves the SNR of detections</a:t>
            </a:r>
          </a:p>
          <a:p>
            <a:r>
              <a:rPr lang="en-US">
                <a:solidFill>
                  <a:schemeClr val="bg1"/>
                </a:solidFill>
              </a:rPr>
              <a:t>SNR is comparable to current methods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E68C89AF-C36A-4856-BC81-F774DDC72E07}"/>
              </a:ext>
            </a:extLst>
          </p:cNvPr>
          <p:cNvSpPr txBox="1">
            <a:spLocks/>
          </p:cNvSpPr>
          <p:nvPr/>
        </p:nvSpPr>
        <p:spPr>
          <a:xfrm>
            <a:off x="6032460" y="2324876"/>
            <a:ext cx="4740374" cy="490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Next Steps</a:t>
            </a:r>
          </a:p>
          <a:p>
            <a:r>
              <a:rPr lang="en-US">
                <a:solidFill>
                  <a:schemeClr val="bg1"/>
                </a:solidFill>
              </a:rPr>
              <a:t>Compute across many datasets</a:t>
            </a:r>
          </a:p>
          <a:p>
            <a:r>
              <a:rPr lang="en-US">
                <a:solidFill>
                  <a:schemeClr val="bg1"/>
                </a:solidFill>
              </a:rPr>
              <a:t>Determine critical SNR for this method</a:t>
            </a:r>
          </a:p>
          <a:p>
            <a:r>
              <a:rPr lang="en-US">
                <a:solidFill>
                  <a:schemeClr val="bg1"/>
                </a:solidFill>
              </a:rPr>
              <a:t>Develop Contrast maps</a:t>
            </a:r>
          </a:p>
          <a:p>
            <a:r>
              <a:rPr lang="en-US">
                <a:solidFill>
                  <a:schemeClr val="bg1"/>
                </a:solidFill>
              </a:rPr>
              <a:t>Compare across different noise regimes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7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FA0C-8B1A-4B12-9C79-49A0F5448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98" y="2556155"/>
            <a:ext cx="8664658" cy="1373070"/>
          </a:xfrm>
        </p:spPr>
        <p:txBody>
          <a:bodyPr>
            <a:noAutofit/>
          </a:bodyPr>
          <a:lstStyle/>
          <a:p>
            <a:r>
              <a:rPr lang="en-US" sz="3300"/>
              <a:t>Identifying Exoplanets with CSP Filtering </a:t>
            </a:r>
            <a:br>
              <a:rPr lang="en-US" sz="3300"/>
            </a:br>
            <a:r>
              <a:rPr lang="en-US" sz="3300"/>
              <a:t>and a Forward Model Matched Filter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49E39-DC27-4A2E-91DC-C308FCD82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Jacob Shapiro, Dmitry Savransky, Jean-Baptiste </a:t>
            </a:r>
            <a:r>
              <a:rPr lang="en-US" err="1">
                <a:solidFill>
                  <a:schemeClr val="bg1"/>
                </a:solidFill>
              </a:rPr>
              <a:t>Ruffio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F344C-F759-4E74-9A71-016211CADC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6310" b="13239"/>
          <a:stretch/>
        </p:blipFill>
        <p:spPr>
          <a:xfrm>
            <a:off x="469504" y="328453"/>
            <a:ext cx="1618795" cy="1709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ED5502-E799-4126-A294-8425E7E25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71" y="788187"/>
            <a:ext cx="2380647" cy="993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DECCF7-D37A-4C5C-A8B3-A1FEF9745CD2}"/>
              </a:ext>
            </a:extLst>
          </p:cNvPr>
          <p:cNvSpPr txBox="1"/>
          <p:nvPr/>
        </p:nvSpPr>
        <p:spPr>
          <a:xfrm>
            <a:off x="9271176" y="3282894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Jan 7, 2020</a:t>
            </a:r>
          </a:p>
          <a:p>
            <a:r>
              <a:rPr lang="en-US"/>
              <a:t>AAS  #342.04</a:t>
            </a:r>
          </a:p>
        </p:txBody>
      </p:sp>
      <p:pic>
        <p:nvPicPr>
          <p:cNvPr id="1026" name="Picture 2" descr="https://www.nasa.gov/sites/default/files/thumbnails/image/nasa-logo-web-rgb.png">
            <a:extLst>
              <a:ext uri="{FF2B5EF4-FFF2-40B4-BE49-F238E27FC236}">
                <a16:creationId xmlns:a16="http://schemas.microsoft.com/office/drawing/2014/main" id="{BC89D3C7-8428-4F1E-8393-D7D691F5B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387" y="99486"/>
            <a:ext cx="4548310" cy="227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merican astronomy society">
            <a:extLst>
              <a:ext uri="{FF2B5EF4-FFF2-40B4-BE49-F238E27FC236}">
                <a16:creationId xmlns:a16="http://schemas.microsoft.com/office/drawing/2014/main" id="{0D5E54A6-FCD9-4CC1-AC13-FB5961DA0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60" y="407888"/>
            <a:ext cx="2381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0E287A-832F-4BBB-9990-05295BDE7C8C}"/>
              </a:ext>
            </a:extLst>
          </p:cNvPr>
          <p:cNvSpPr/>
          <p:nvPr/>
        </p:nvSpPr>
        <p:spPr>
          <a:xfrm>
            <a:off x="3005171" y="6450112"/>
            <a:ext cx="581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This work is supported by NASA Grant No. NNX16AI13G</a:t>
            </a:r>
          </a:p>
        </p:txBody>
      </p:sp>
    </p:spTree>
    <p:extLst>
      <p:ext uri="{BB962C8B-B14F-4D97-AF65-F5344CB8AC3E}">
        <p14:creationId xmlns:p14="http://schemas.microsoft.com/office/powerpoint/2010/main" val="283128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E8E1-517E-4EE1-947E-28C13219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621581"/>
            <a:ext cx="9903419" cy="959569"/>
          </a:xfrm>
        </p:spPr>
        <p:txBody>
          <a:bodyPr/>
          <a:lstStyle/>
          <a:p>
            <a:r>
              <a:rPr lang="en-US"/>
              <a:t>Direct Imaging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31D9953-3B4D-449E-B6AA-4F17E6C8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0CCE67-EEFA-4B4A-A7DC-61000A255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65" y="1836636"/>
            <a:ext cx="4812982" cy="19213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2" descr="Figure 1">
            <a:extLst>
              <a:ext uri="{FF2B5EF4-FFF2-40B4-BE49-F238E27FC236}">
                <a16:creationId xmlns:a16="http://schemas.microsoft.com/office/drawing/2014/main" id="{9B6392FE-A8D1-46AB-B159-CB73B7E1C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50566" r="174" b="1588"/>
          <a:stretch/>
        </p:blipFill>
        <p:spPr bwMode="auto">
          <a:xfrm>
            <a:off x="125366" y="4150932"/>
            <a:ext cx="4821584" cy="23592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531576-A0CE-46CB-A6C2-A2FCD904BA53}"/>
              </a:ext>
            </a:extLst>
          </p:cNvPr>
          <p:cNvSpPr txBox="1"/>
          <p:nvPr/>
        </p:nvSpPr>
        <p:spPr>
          <a:xfrm>
            <a:off x="1612693" y="6510204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Marois</a:t>
            </a:r>
            <a:r>
              <a:rPr lang="en-US">
                <a:solidFill>
                  <a:schemeClr val="bg1"/>
                </a:solidFill>
              </a:rPr>
              <a:t>, 2010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FA027-EB39-4E3A-9922-94489124F97F}"/>
              </a:ext>
            </a:extLst>
          </p:cNvPr>
          <p:cNvSpPr txBox="1"/>
          <p:nvPr/>
        </p:nvSpPr>
        <p:spPr>
          <a:xfrm>
            <a:off x="125364" y="123674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Direct Imaging Overview  </a:t>
            </a:r>
            <a:r>
              <a:rPr lang="en-US" b="1">
                <a:solidFill>
                  <a:schemeClr val="bg1"/>
                </a:solidFill>
              </a:rPr>
              <a:t>| Using Image Data |  PCA &amp; CSP  |  FMMF  |  Initial Results | Statistical Results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F4077-59CE-4033-9487-C32CF9D01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227" y="1832756"/>
            <a:ext cx="6896282" cy="467744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4134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8805-1547-4885-A78D-FA679E36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Noisy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A083F-DFEB-4B26-A3AB-5E86D705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7D6EFF-7795-4E4F-8CCA-78DB79C5D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798" y="2116373"/>
            <a:ext cx="5239724" cy="4179664"/>
          </a:xfrm>
          <a:prstGeom prst="rect">
            <a:avLst/>
          </a:prstGeom>
        </p:spPr>
      </p:pic>
      <p:pic>
        <p:nvPicPr>
          <p:cNvPr id="1026" name="Picture 2" descr="Image result for direct imaging lighthouse">
            <a:extLst>
              <a:ext uri="{FF2B5EF4-FFF2-40B4-BE49-F238E27FC236}">
                <a16:creationId xmlns:a16="http://schemas.microsoft.com/office/drawing/2014/main" id="{BF8AF69C-14BA-4490-9AC8-E759A647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2116373"/>
            <a:ext cx="5585764" cy="418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irect imaging lighthouse">
            <a:extLst>
              <a:ext uri="{FF2B5EF4-FFF2-40B4-BE49-F238E27FC236}">
                <a16:creationId xmlns:a16="http://schemas.microsoft.com/office/drawing/2014/main" id="{EAB39BA0-B918-4372-A4ED-90D8DFC6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2116372"/>
            <a:ext cx="5585764" cy="418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D92F9A-82DD-4A2C-AC7F-EFF141267443}"/>
              </a:ext>
            </a:extLst>
          </p:cNvPr>
          <p:cNvSpPr txBox="1"/>
          <p:nvPr/>
        </p:nvSpPr>
        <p:spPr>
          <a:xfrm>
            <a:off x="2105369" y="6407334"/>
            <a:ext cx="215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University of Texas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3D0C2-3F3A-4A11-9C62-CDEB91B182F8}"/>
              </a:ext>
            </a:extLst>
          </p:cNvPr>
          <p:cNvSpPr txBox="1"/>
          <p:nvPr/>
        </p:nvSpPr>
        <p:spPr>
          <a:xfrm>
            <a:off x="8412824" y="6407334"/>
            <a:ext cx="144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Perrin, 2014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11992C-66B2-4915-9664-92AB1A7DB8E0}"/>
              </a:ext>
            </a:extLst>
          </p:cNvPr>
          <p:cNvSpPr txBox="1"/>
          <p:nvPr/>
        </p:nvSpPr>
        <p:spPr>
          <a:xfrm>
            <a:off x="125364" y="110422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Direct Imaging Overview  </a:t>
            </a:r>
            <a:r>
              <a:rPr lang="en-US" b="1">
                <a:solidFill>
                  <a:schemeClr val="bg1"/>
                </a:solidFill>
              </a:rPr>
              <a:t>| Using Image Data |  PCA &amp; CSP  |  FMMF  |  Initial Results | Statistical Results </a:t>
            </a:r>
          </a:p>
        </p:txBody>
      </p:sp>
    </p:spTree>
    <p:extLst>
      <p:ext uri="{BB962C8B-B14F-4D97-AF65-F5344CB8AC3E}">
        <p14:creationId xmlns:p14="http://schemas.microsoft.com/office/powerpoint/2010/main" val="36712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771EE-0EA0-480F-A8F0-A539A570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Used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8BD22C-4B39-4145-80B8-97C3801E9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25653" y="4563238"/>
            <a:ext cx="2315549" cy="2322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2BDCC-5DA5-4149-8D34-C4B067E7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EA7CC-4741-4780-9A76-96CF6EAAFE60}"/>
              </a:ext>
            </a:extLst>
          </p:cNvPr>
          <p:cNvSpPr txBox="1"/>
          <p:nvPr/>
        </p:nvSpPr>
        <p:spPr>
          <a:xfrm>
            <a:off x="1470626" y="2148822"/>
            <a:ext cx="27158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Gemini Planet Imager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Near Infrared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Like Observations: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H-Band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Star Magnitude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AO Performance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C0ADD6-D7D4-4649-9937-3AC72522305D}"/>
              </a:ext>
            </a:extLst>
          </p:cNvPr>
          <p:cNvSpPr/>
          <p:nvPr/>
        </p:nvSpPr>
        <p:spPr>
          <a:xfrm>
            <a:off x="9411604" y="4188800"/>
            <a:ext cx="114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Β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Pictoris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659130-0237-4352-8A0A-D9BCED774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766" y="4563237"/>
            <a:ext cx="2322321" cy="23223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8F8C3B-1ED0-4EE2-B815-A5D6FF9B35F3}"/>
              </a:ext>
            </a:extLst>
          </p:cNvPr>
          <p:cNvSpPr/>
          <p:nvPr/>
        </p:nvSpPr>
        <p:spPr>
          <a:xfrm>
            <a:off x="6766684" y="4158079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HD 14706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5B282-B0CB-4896-8CB2-FC9A8A2EF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159" y="4478619"/>
            <a:ext cx="2544971" cy="23223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B4C40E-9F89-499B-B571-D7016C1EA576}"/>
              </a:ext>
            </a:extLst>
          </p:cNvPr>
          <p:cNvSpPr/>
          <p:nvPr/>
        </p:nvSpPr>
        <p:spPr>
          <a:xfrm>
            <a:off x="1504534" y="4109287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Injected Planet Sample</a:t>
            </a:r>
          </a:p>
        </p:txBody>
      </p:sp>
      <p:pic>
        <p:nvPicPr>
          <p:cNvPr id="2050" name="Picture 2" descr="Image result for gemini south">
            <a:extLst>
              <a:ext uri="{FF2B5EF4-FFF2-40B4-BE49-F238E27FC236}">
                <a16:creationId xmlns:a16="http://schemas.microsoft.com/office/drawing/2014/main" id="{0FE0058C-47B6-445A-82C4-F6B29A7D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66" y="1895565"/>
            <a:ext cx="4958436" cy="19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0180A4-FC4F-4E3B-A7D4-B1548FEEEDAB}"/>
              </a:ext>
            </a:extLst>
          </p:cNvPr>
          <p:cNvSpPr txBox="1"/>
          <p:nvPr/>
        </p:nvSpPr>
        <p:spPr>
          <a:xfrm>
            <a:off x="125364" y="123674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Direct Imaging Overview  |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Using Image Data </a:t>
            </a:r>
            <a:r>
              <a:rPr lang="en-US" b="1">
                <a:solidFill>
                  <a:schemeClr val="bg1"/>
                </a:solidFill>
              </a:rPr>
              <a:t>|  PCA &amp; CSP  |  FMMF  |  Initial Results | Statistical Results </a:t>
            </a:r>
          </a:p>
        </p:txBody>
      </p:sp>
    </p:spTree>
    <p:extLst>
      <p:ext uri="{BB962C8B-B14F-4D97-AF65-F5344CB8AC3E}">
        <p14:creationId xmlns:p14="http://schemas.microsoft.com/office/powerpoint/2010/main" val="173264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E423-C974-4F1D-A980-75B542B1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Spatial Diversity of the Planet Signal</a:t>
            </a:r>
          </a:p>
        </p:txBody>
      </p:sp>
      <p:pic>
        <p:nvPicPr>
          <p:cNvPr id="6" name="adi">
            <a:hlinkClick r:id="" action="ppaction://media"/>
            <a:extLst>
              <a:ext uri="{FF2B5EF4-FFF2-40B4-BE49-F238E27FC236}">
                <a16:creationId xmlns:a16="http://schemas.microsoft.com/office/drawing/2014/main" id="{44E01A68-D42A-49A4-AF9D-291C27C3CC8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1335" t="7900" r="17651" b="11238"/>
          <a:stretch/>
        </p:blipFill>
        <p:spPr>
          <a:xfrm>
            <a:off x="1169667" y="2305062"/>
            <a:ext cx="4436745" cy="44100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B60B8-8BBD-4F4F-9326-472FA81A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  <p:pic>
        <p:nvPicPr>
          <p:cNvPr id="5" name="sdimovie">
            <a:hlinkClick r:id="" action="ppaction://media"/>
            <a:extLst>
              <a:ext uri="{FF2B5EF4-FFF2-40B4-BE49-F238E27FC236}">
                <a16:creationId xmlns:a16="http://schemas.microsoft.com/office/drawing/2014/main" id="{FBB8D078-4450-45C9-9B1E-F14AFE1B01F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06285" y="2305062"/>
            <a:ext cx="4436745" cy="4436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5E782F-C6D6-4AA7-BC3A-1CCE88DCC178}"/>
              </a:ext>
            </a:extLst>
          </p:cNvPr>
          <p:cNvSpPr txBox="1"/>
          <p:nvPr/>
        </p:nvSpPr>
        <p:spPr>
          <a:xfrm>
            <a:off x="2817947" y="1777984"/>
            <a:ext cx="114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Temporal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FEF3C-CEA7-42CC-89C4-2EBEFEE1614A}"/>
              </a:ext>
            </a:extLst>
          </p:cNvPr>
          <p:cNvSpPr txBox="1"/>
          <p:nvPr/>
        </p:nvSpPr>
        <p:spPr>
          <a:xfrm>
            <a:off x="7831999" y="1777984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Wavelength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066E3-A5F0-40EC-9CBA-E395713FAFCB}"/>
              </a:ext>
            </a:extLst>
          </p:cNvPr>
          <p:cNvSpPr txBox="1"/>
          <p:nvPr/>
        </p:nvSpPr>
        <p:spPr>
          <a:xfrm>
            <a:off x="125364" y="123674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Direct Imaging Overview  |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Using Image Data </a:t>
            </a:r>
            <a:r>
              <a:rPr lang="en-US" b="1">
                <a:solidFill>
                  <a:schemeClr val="bg1"/>
                </a:solidFill>
              </a:rPr>
              <a:t>|  PCA &amp; CSP  |  FMMF  |  Initial Results | Statistical Results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EAD66D-4240-42F2-A3AC-24EA9FEFB4EC}"/>
              </a:ext>
            </a:extLst>
          </p:cNvPr>
          <p:cNvSpPr/>
          <p:nvPr/>
        </p:nvSpPr>
        <p:spPr>
          <a:xfrm>
            <a:off x="7890241" y="4467166"/>
            <a:ext cx="310238" cy="29703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E803-7B91-4835-87EB-37E57C81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PCA vs CSP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F7FE2-ADBB-40D5-95F6-F83D7EFAC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684" y="2335814"/>
            <a:ext cx="4700059" cy="693135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Principal Component Analysis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F65575-ED9E-4158-9FA9-75D43AC36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618" y="4096392"/>
            <a:ext cx="4698355" cy="290617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Finds direction of maximum variance</a:t>
            </a:r>
          </a:p>
          <a:p>
            <a:r>
              <a:rPr lang="en-US">
                <a:solidFill>
                  <a:schemeClr val="bg1"/>
                </a:solidFill>
              </a:rPr>
              <a:t>Models the noise</a:t>
            </a:r>
          </a:p>
          <a:p>
            <a:r>
              <a:rPr lang="en-US">
                <a:solidFill>
                  <a:schemeClr val="bg1"/>
                </a:solidFill>
              </a:rPr>
              <a:t>Subtracts the noise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5EF39C-199E-4A6C-B0FF-00F08B60B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3054" y="2336873"/>
            <a:ext cx="4929016" cy="69207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Common Spatial Pattern Filtering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66E50C-EB9A-44C9-8223-21E7698D8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4494" y="4096392"/>
            <a:ext cx="4700059" cy="290617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Finds direction of maximum difference</a:t>
            </a:r>
          </a:p>
          <a:p>
            <a:r>
              <a:rPr lang="en-US">
                <a:solidFill>
                  <a:schemeClr val="bg1"/>
                </a:solidFill>
              </a:rPr>
              <a:t>Planet should be part of the “difference”</a:t>
            </a:r>
          </a:p>
          <a:p>
            <a:r>
              <a:rPr lang="en-US">
                <a:solidFill>
                  <a:schemeClr val="bg1"/>
                </a:solidFill>
              </a:rPr>
              <a:t>Models the planet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66F00-A3CF-43C7-AE42-DB8E1773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47396-59D1-4B3B-A917-A3A10E3ED5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18" y="3189374"/>
            <a:ext cx="4698356" cy="747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B8BF03-67D9-4C86-9AB4-BD99C92B70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1801" y="3028949"/>
            <a:ext cx="4301312" cy="986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C7E94A-4427-42FC-A3E0-D47EADCE8FD5}"/>
              </a:ext>
            </a:extLst>
          </p:cNvPr>
          <p:cNvSpPr txBox="1"/>
          <p:nvPr/>
        </p:nvSpPr>
        <p:spPr>
          <a:xfrm>
            <a:off x="125364" y="123674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Direct Imaging Overview  | Using Image Data | 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PCA &amp; CSP  </a:t>
            </a:r>
            <a:r>
              <a:rPr lang="en-US" b="1">
                <a:solidFill>
                  <a:schemeClr val="bg1"/>
                </a:solidFill>
              </a:rPr>
              <a:t>|  FMMF  |  Initial Results | Statistical Results </a:t>
            </a:r>
          </a:p>
        </p:txBody>
      </p:sp>
    </p:spTree>
    <p:extLst>
      <p:ext uri="{BB962C8B-B14F-4D97-AF65-F5344CB8AC3E}">
        <p14:creationId xmlns:p14="http://schemas.microsoft.com/office/powerpoint/2010/main" val="35656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E803-7B91-4835-87EB-37E57C81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CSP: Designing X</a:t>
            </a:r>
            <a:r>
              <a:rPr lang="en-US" baseline="-25000"/>
              <a:t>1</a:t>
            </a:r>
            <a:r>
              <a:rPr lang="en-US"/>
              <a:t> and X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66F00-A3CF-43C7-AE42-DB8E1773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B8BF03-67D9-4C86-9AB4-BD99C92B70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4599" y="3872130"/>
            <a:ext cx="3880912" cy="889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091394-BBB7-4F4C-9358-642C919293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94389"/>
            <a:ext cx="7874599" cy="42343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CBEF61-9955-4BF5-BDCA-BAE11626147D}"/>
              </a:ext>
            </a:extLst>
          </p:cNvPr>
          <p:cNvSpPr txBox="1"/>
          <p:nvPr/>
        </p:nvSpPr>
        <p:spPr>
          <a:xfrm>
            <a:off x="125364" y="123674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Direct Imaging Overview  | Using Image Data | 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PCA &amp; CSP  </a:t>
            </a:r>
            <a:r>
              <a:rPr lang="en-US" b="1">
                <a:solidFill>
                  <a:schemeClr val="bg1"/>
                </a:solidFill>
              </a:rPr>
              <a:t>|  FMMF  |  Initial Results | Statistical Results </a:t>
            </a:r>
          </a:p>
        </p:txBody>
      </p:sp>
    </p:spTree>
    <p:extLst>
      <p:ext uri="{BB962C8B-B14F-4D97-AF65-F5344CB8AC3E}">
        <p14:creationId xmlns:p14="http://schemas.microsoft.com/office/powerpoint/2010/main" val="206796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5401-E6AA-46F6-A938-3AF022F7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CSP: Processed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5BF9-E82F-4387-A793-41324FAD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651" y="5488043"/>
            <a:ext cx="2066103" cy="654849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Pretty Lousy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BC0AD-928D-48C0-A53B-2695A2E6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42C27-E87F-4242-BA5E-8369D4DFA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1894522"/>
            <a:ext cx="4629150" cy="4600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0E0EEA-DA66-4919-89DA-5B5F5DC99C20}"/>
              </a:ext>
            </a:extLst>
          </p:cNvPr>
          <p:cNvSpPr txBox="1"/>
          <p:nvPr/>
        </p:nvSpPr>
        <p:spPr>
          <a:xfrm>
            <a:off x="125364" y="123674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Direct Imaging Overview  | Using Image Data | 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PCA &amp; CSP  </a:t>
            </a:r>
            <a:r>
              <a:rPr lang="en-US" b="1">
                <a:solidFill>
                  <a:schemeClr val="bg1"/>
                </a:solidFill>
              </a:rPr>
              <a:t>|  FMMF  |  Initial Results | Statistical Results </a:t>
            </a:r>
          </a:p>
        </p:txBody>
      </p:sp>
    </p:spTree>
    <p:extLst>
      <p:ext uri="{BB962C8B-B14F-4D97-AF65-F5344CB8AC3E}">
        <p14:creationId xmlns:p14="http://schemas.microsoft.com/office/powerpoint/2010/main" val="13839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19B7-1B46-400D-A0D8-3D1ED9E0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8" y="621581"/>
            <a:ext cx="9745982" cy="1080938"/>
          </a:xfrm>
        </p:spPr>
        <p:txBody>
          <a:bodyPr/>
          <a:lstStyle/>
          <a:p>
            <a:r>
              <a:rPr lang="en-US"/>
              <a:t>New Strategy – Forward Model, Matched Filter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75448-1BB9-4B38-B5FF-C797A9D5B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We want:</a:t>
            </a:r>
          </a:p>
          <a:p>
            <a:r>
              <a:rPr lang="en-US">
                <a:solidFill>
                  <a:schemeClr val="bg1"/>
                </a:solidFill>
              </a:rPr>
              <a:t>Increase signal to noise ratio</a:t>
            </a:r>
          </a:p>
          <a:p>
            <a:r>
              <a:rPr lang="en-US">
                <a:solidFill>
                  <a:schemeClr val="bg1"/>
                </a:solidFill>
              </a:rPr>
              <a:t>Remove false positives</a:t>
            </a:r>
          </a:p>
          <a:p>
            <a:r>
              <a:rPr lang="en-US">
                <a:solidFill>
                  <a:schemeClr val="bg1"/>
                </a:solidFill>
              </a:rPr>
              <a:t>Model only the effects of the planet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5FDA-2458-430E-8FE1-A8449244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C3C32B-CA09-4BE8-B5B9-14054AB71D6A}"/>
              </a:ext>
            </a:extLst>
          </p:cNvPr>
          <p:cNvSpPr/>
          <p:nvPr/>
        </p:nvSpPr>
        <p:spPr>
          <a:xfrm>
            <a:off x="976312" y="3766185"/>
            <a:ext cx="2388870" cy="765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Original Science Images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381CE7-5E70-4A6C-8879-6718DDEACE6E}"/>
              </a:ext>
            </a:extLst>
          </p:cNvPr>
          <p:cNvSpPr/>
          <p:nvPr/>
        </p:nvSpPr>
        <p:spPr>
          <a:xfrm>
            <a:off x="5817870" y="3766185"/>
            <a:ext cx="2388870" cy="765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CSP Results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73F083-8E7E-4AB0-BCD1-BEE49BC92DFD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365182" y="4149090"/>
            <a:ext cx="24526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43B9CB-DFC3-4259-9EE3-4680F791AB25}"/>
              </a:ext>
            </a:extLst>
          </p:cNvPr>
          <p:cNvSpPr/>
          <p:nvPr/>
        </p:nvSpPr>
        <p:spPr>
          <a:xfrm>
            <a:off x="976312" y="5793367"/>
            <a:ext cx="2388870" cy="765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Perturbation Model Images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820D1A-C8AD-4D26-B927-CF4A217A3E3A}"/>
              </a:ext>
            </a:extLst>
          </p:cNvPr>
          <p:cNvSpPr txBox="1"/>
          <p:nvPr/>
        </p:nvSpPr>
        <p:spPr>
          <a:xfrm>
            <a:off x="4035342" y="377975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Do CSP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4D5CB6-FF01-48F4-B4CC-9DD39ADFC9FB}"/>
              </a:ext>
            </a:extLst>
          </p:cNvPr>
          <p:cNvCxnSpPr>
            <a:stCxn id="5" idx="2"/>
            <a:endCxn id="15" idx="0"/>
          </p:cNvCxnSpPr>
          <p:nvPr/>
        </p:nvCxnSpPr>
        <p:spPr>
          <a:xfrm>
            <a:off x="2170747" y="4531995"/>
            <a:ext cx="0" cy="1261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E03F3-171B-4807-9B61-6445DD88B1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2421" y="4805493"/>
            <a:ext cx="3771900" cy="71437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F961E41-8155-44C4-AC5C-2F1A4AF470F7}"/>
              </a:ext>
            </a:extLst>
          </p:cNvPr>
          <p:cNvSpPr/>
          <p:nvPr/>
        </p:nvSpPr>
        <p:spPr>
          <a:xfrm>
            <a:off x="5817870" y="5793365"/>
            <a:ext cx="2388870" cy="765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Difference Due to Planet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543B14-EDB7-4432-B951-AE11D9078291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 flipV="1">
            <a:off x="3365182" y="6176270"/>
            <a:ext cx="2452688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49756AD1-C476-452B-960A-E702EE5001E1}"/>
              </a:ext>
            </a:extLst>
          </p:cNvPr>
          <p:cNvSpPr/>
          <p:nvPr/>
        </p:nvSpPr>
        <p:spPr>
          <a:xfrm>
            <a:off x="8439150" y="4149090"/>
            <a:ext cx="1025820" cy="208732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3BD478-C863-4ACA-9DBC-314EE466B95C}"/>
              </a:ext>
            </a:extLst>
          </p:cNvPr>
          <p:cNvSpPr txBox="1"/>
          <p:nvPr/>
        </p:nvSpPr>
        <p:spPr>
          <a:xfrm>
            <a:off x="7238004" y="4976368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Matched Filter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65EEDA3-5F26-4DB6-8CB9-84FC9A75A2C4}"/>
              </a:ext>
            </a:extLst>
          </p:cNvPr>
          <p:cNvSpPr/>
          <p:nvPr/>
        </p:nvSpPr>
        <p:spPr>
          <a:xfrm>
            <a:off x="9625012" y="4809849"/>
            <a:ext cx="2388870" cy="765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Higher SNR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5A7FF1-6D72-4CE6-92F2-03B3C83EC669}"/>
              </a:ext>
            </a:extLst>
          </p:cNvPr>
          <p:cNvSpPr txBox="1"/>
          <p:nvPr/>
        </p:nvSpPr>
        <p:spPr>
          <a:xfrm>
            <a:off x="3736965" y="5793365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Forward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4A4D99-A53E-4E35-9315-D02438FF0318}"/>
              </a:ext>
            </a:extLst>
          </p:cNvPr>
          <p:cNvSpPr txBox="1"/>
          <p:nvPr/>
        </p:nvSpPr>
        <p:spPr>
          <a:xfrm>
            <a:off x="125364" y="123674"/>
            <a:ext cx="1165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Direct Imaging Overview  | Using Image Data |  PCA &amp; CSP  | 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FMMF</a:t>
            </a:r>
            <a:r>
              <a:rPr lang="en-US" b="1">
                <a:solidFill>
                  <a:schemeClr val="bg1"/>
                </a:solidFill>
              </a:rPr>
              <a:t>  |  Initial Results | Statistical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606BC-4AC9-499D-BCFB-9C0D11A361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6661" y="5329856"/>
            <a:ext cx="1511287" cy="4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3" grpId="0" animBg="1"/>
      <p:bldP spid="24" grpId="0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Berlin">
  <a:themeElements>
    <a:clrScheme name="Custom 2">
      <a:dk1>
        <a:sysClr val="windowText" lastClr="000000"/>
      </a:dk1>
      <a:lt1>
        <a:sysClr val="window" lastClr="FFFFFF"/>
      </a:lt1>
      <a:dk2>
        <a:srgbClr val="FFFFFF"/>
      </a:dk2>
      <a:lt2>
        <a:srgbClr val="3BD6EA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16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Berlin</vt:lpstr>
      <vt:lpstr>Identifying Exoplanets with CSP Filtering  and a Forward Model Matched Filter</vt:lpstr>
      <vt:lpstr>Direct Imaging</vt:lpstr>
      <vt:lpstr>Noisy Images</vt:lpstr>
      <vt:lpstr>Data Used</vt:lpstr>
      <vt:lpstr>Spatial Diversity of the Planet Signal</vt:lpstr>
      <vt:lpstr>PCA vs CSP</vt:lpstr>
      <vt:lpstr>CSP: Designing X1 and X2</vt:lpstr>
      <vt:lpstr>CSP: Processed</vt:lpstr>
      <vt:lpstr>New Strategy – Forward Model, Matched Filter </vt:lpstr>
      <vt:lpstr>Forward Model Accuracy</vt:lpstr>
      <vt:lpstr>Matched Filter</vt:lpstr>
      <vt:lpstr>Results</vt:lpstr>
      <vt:lpstr>Many Planets, Locations, and Datasets</vt:lpstr>
      <vt:lpstr>Determining Metrics</vt:lpstr>
      <vt:lpstr>Conclusions</vt:lpstr>
      <vt:lpstr>Identifying Exoplanets with CSP Filtering  and a Forward Model Matched Filter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 signal extraction from direct imaging using common spatial pattern filtering</dc:title>
  <dc:creator>Jacob Shapiro</dc:creator>
  <cp:revision>1</cp:revision>
  <dcterms:created xsi:type="dcterms:W3CDTF">2017-07-28T03:59:05Z</dcterms:created>
  <dcterms:modified xsi:type="dcterms:W3CDTF">2020-01-07T00:28:05Z</dcterms:modified>
</cp:coreProperties>
</file>